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61" r:id="rId2"/>
    <p:sldMasterId id="2147483658" r:id="rId3"/>
    <p:sldMasterId id="2147483660" r:id="rId4"/>
    <p:sldMasterId id="2147483666" r:id="rId5"/>
    <p:sldMasterId id="2147483668" r:id="rId6"/>
    <p:sldMasterId id="2147483664" r:id="rId7"/>
  </p:sldMasterIdLst>
  <p:sldIdLst>
    <p:sldId id="281" r:id="rId8"/>
    <p:sldId id="256" r:id="rId9"/>
    <p:sldId id="282" r:id="rId10"/>
    <p:sldId id="280" r:id="rId11"/>
    <p:sldId id="330" r:id="rId12"/>
    <p:sldId id="261" r:id="rId13"/>
    <p:sldId id="262" r:id="rId14"/>
    <p:sldId id="263" r:id="rId15"/>
    <p:sldId id="289" r:id="rId16"/>
    <p:sldId id="267" r:id="rId17"/>
    <p:sldId id="268" r:id="rId18"/>
    <p:sldId id="270" r:id="rId19"/>
    <p:sldId id="272" r:id="rId20"/>
    <p:sldId id="276" r:id="rId21"/>
    <p:sldId id="277" r:id="rId22"/>
    <p:sldId id="278" r:id="rId23"/>
    <p:sldId id="279" r:id="rId24"/>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FF0000"/>
    <a:srgbClr val="C8E67E"/>
    <a:srgbClr val="9BC5C9"/>
    <a:srgbClr val="663300"/>
    <a:srgbClr val="99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83" d="100"/>
          <a:sy n="83" d="100"/>
        </p:scale>
        <p:origin x="-1426" y="-58"/>
      </p:cViewPr>
      <p:guideLst>
        <p:guide orient="horz" pos="2160"/>
        <p:guide pos="2904"/>
      </p:guideLst>
    </p:cSldViewPr>
  </p:slideViewPr>
  <p:notesTextViewPr>
    <p:cViewPr>
      <p:scale>
        <a:sx n="100" d="100"/>
        <a:sy n="100" d="100"/>
      </p:scale>
      <p:origin x="0" y="0"/>
    </p:cViewPr>
  </p:notesTextViewPr>
  <p:gridSpacing cx="76198" cy="76198"/>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viewProps" Target="viewProps.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tableStyles" Target="tableStyle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bin"/><Relationship Id="rId7" Type="http://schemas.openxmlformats.org/officeDocument/2006/relationships/image" Target="../media/image6.jpeg"/><Relationship Id="rId2" Type="http://schemas.openxmlformats.org/officeDocument/2006/relationships/slideMaster" Target="../slideMasters/slideMaster3.xml"/><Relationship Id="rId1" Type="http://schemas.openxmlformats.org/officeDocument/2006/relationships/vmlDrawing" Target="../drawings/vmlDrawing2.v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灯片编号占位符 3"/>
          <p:cNvSpPr>
            <a:spLocks noGrp="1"/>
          </p:cNvSpPr>
          <p:nvPr>
            <p:ph type="sldNum" sz="quarter" idx="10"/>
          </p:nvPr>
        </p:nvSpPr>
        <p:spPr/>
        <p:txBody>
          <a:bodyPr/>
          <a:lstStyle>
            <a:lvl1pPr>
              <a:defRPr/>
            </a:lvl1pPr>
          </a:lstStyle>
          <a:p>
            <a:fld id="{6B68CAF5-5CAE-41C5-BED5-24BDF950B8E2}"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5687975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61EB5030-9AA3-4EBE-AC84-920A6B458B80}"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639864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EFAB1847-6920-44BA-BDBC-B81A78FF60D3}"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41658552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灯片编号占位符 3"/>
          <p:cNvSpPr>
            <a:spLocks noGrp="1"/>
          </p:cNvSpPr>
          <p:nvPr>
            <p:ph type="sldNum" sz="quarter" idx="10"/>
          </p:nvPr>
        </p:nvSpPr>
        <p:spPr/>
        <p:txBody>
          <a:bodyPr/>
          <a:lstStyle>
            <a:lvl1pPr>
              <a:defRPr/>
            </a:lvl1pPr>
          </a:lstStyle>
          <a:p>
            <a:fld id="{3439E342-FAE5-45DF-B7CD-D7FC96016731}"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4813255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9D2C45FF-A68B-4F74-833B-70616006400E}"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6668964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239B475F-2197-4C47-9966-FA40D7EC1FEB}"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6477136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22FD8100-25B6-4CA7-B0A6-D7850487CB48}"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3016272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9B235F38-300C-4604-8E55-6FB89A04EACE}" type="slidenum">
              <a:rPr lang="zh-CN" altLang="en-US"/>
              <a:pPr/>
              <a:t>‹#›</a:t>
            </a:fld>
            <a:endParaRPr lang="en-US" altLang="zh-CN"/>
          </a:p>
        </p:txBody>
      </p:sp>
      <p:sp>
        <p:nvSpPr>
          <p:cNvPr id="8" name="日期占位符 7"/>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64789217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F8E5C507-6ACE-4904-B2B5-D5AE614FCA27}" type="slidenum">
              <a:rPr lang="zh-CN" altLang="en-US"/>
              <a:pPr/>
              <a:t>‹#›</a:t>
            </a:fld>
            <a:endParaRPr lang="en-US" altLang="zh-CN"/>
          </a:p>
        </p:txBody>
      </p:sp>
      <p:sp>
        <p:nvSpPr>
          <p:cNvPr id="4" name="日期占位符 3"/>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55031827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C93ED03D-4D41-401F-B9BE-56FEFD995E46}" type="slidenum">
              <a:rPr lang="zh-CN" altLang="en-US"/>
              <a:pPr/>
              <a:t>‹#›</a:t>
            </a:fld>
            <a:endParaRPr lang="en-US" altLang="zh-CN"/>
          </a:p>
        </p:txBody>
      </p:sp>
      <p:sp>
        <p:nvSpPr>
          <p:cNvPr id="3" name="日期占位符 2"/>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33221690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FFA6C268-20F5-451D-9E1E-EDE964BF321D}"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4439666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5B35929F-F531-4CF0-8CBD-3926181ACA57}"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78888255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F9FCEA8E-BCF2-4EBF-B02B-F539C6BB4445}"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569135595"/>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5A9EB0A3-A6AE-447B-9384-61055BDE44C3}"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62543951"/>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6981C27C-1F61-40C5-8F28-9DF5C66FF9D3}"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90501337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auto">
      <p:bgPr>
        <a:gradFill rotWithShape="0">
          <a:gsLst>
            <a:gs pos="0">
              <a:schemeClr val="bg1"/>
            </a:gs>
            <a:gs pos="100000">
              <a:schemeClr val="bg1">
                <a:gamma/>
                <a:tint val="0"/>
                <a:invGamma/>
              </a:schemeClr>
            </a:gs>
          </a:gsLst>
          <a:lin ang="5400000" scaled="1"/>
        </a:gradFill>
        <a:effectLst/>
      </p:bgPr>
    </p:bg>
    <p:spTree>
      <p:nvGrpSpPr>
        <p:cNvPr id="1" name=""/>
        <p:cNvGrpSpPr/>
        <p:nvPr/>
      </p:nvGrpSpPr>
      <p:grpSpPr>
        <a:xfrm>
          <a:off x="0" y="0"/>
          <a:ext cx="0" cy="0"/>
          <a:chOff x="0" y="0"/>
          <a:chExt cx="0" cy="0"/>
        </a:xfrm>
      </p:grpSpPr>
      <p:graphicFrame>
        <p:nvGraphicFramePr>
          <p:cNvPr id="4098" name="Object 2"/>
          <p:cNvGraphicFramePr>
            <a:graphicFrameLocks noChangeAspect="1"/>
          </p:cNvGraphicFramePr>
          <p:nvPr/>
        </p:nvGraphicFramePr>
        <p:xfrm>
          <a:off x="0" y="0"/>
          <a:ext cx="9144000" cy="3124200"/>
        </p:xfrm>
        <a:graphic>
          <a:graphicData uri="http://schemas.openxmlformats.org/presentationml/2006/ole">
            <mc:AlternateContent xmlns:mc="http://schemas.openxmlformats.org/markup-compatibility/2006">
              <mc:Choice xmlns:v="urn:schemas-microsoft-com:vml" Requires="v">
                <p:oleObj spid="_x0000_s4153" r:id="rId3" imgW="2438198" imgH="1657835" progId="Photoshop.Image.7">
                  <p:embed/>
                </p:oleObj>
              </mc:Choice>
              <mc:Fallback>
                <p:oleObj r:id="rId3" imgW="2438198" imgH="1657835" progId="Photoshop.Image.7">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099" name="Rectangle 3"/>
          <p:cNvSpPr>
            <a:spLocks noGrp="1" noChangeArrowheads="1"/>
          </p:cNvSpPr>
          <p:nvPr>
            <p:ph type="ctrTitle"/>
          </p:nvPr>
        </p:nvSpPr>
        <p:spPr>
          <a:xfrm>
            <a:off x="381000" y="4343400"/>
            <a:ext cx="5181600" cy="1219200"/>
          </a:xfrm>
        </p:spPr>
        <p:txBody>
          <a:bodyPr/>
          <a:lstStyle>
            <a:lvl1pPr>
              <a:defRPr sz="4000">
                <a:solidFill>
                  <a:schemeClr val="tx1"/>
                </a:solidFill>
              </a:defRPr>
            </a:lvl1pPr>
          </a:lstStyle>
          <a:p>
            <a:pPr lvl="0"/>
            <a:r>
              <a:rPr lang="zh-CN" altLang="en-US" noProof="0" smtClean="0"/>
              <a:t>单击此处编辑母版标题样式</a:t>
            </a:r>
          </a:p>
        </p:txBody>
      </p:sp>
      <p:sp>
        <p:nvSpPr>
          <p:cNvPr id="4100" name="Rectangle 4"/>
          <p:cNvSpPr>
            <a:spLocks noGrp="1" noChangeArrowheads="1"/>
          </p:cNvSpPr>
          <p:nvPr>
            <p:ph type="subTitle" idx="1"/>
          </p:nvPr>
        </p:nvSpPr>
        <p:spPr>
          <a:xfrm>
            <a:off x="381000" y="5562600"/>
            <a:ext cx="5181600" cy="381000"/>
          </a:xfrm>
        </p:spPr>
        <p:txBody>
          <a:bodyPr/>
          <a:lstStyle>
            <a:lvl1pPr marL="0" indent="0">
              <a:buFont typeface="Wingdings" pitchFamily="2" charset="2"/>
              <a:buNone/>
              <a:defRPr sz="1600">
                <a:solidFill>
                  <a:schemeClr val="tx2"/>
                </a:solidFill>
              </a:defRPr>
            </a:lvl1pPr>
          </a:lstStyle>
          <a:p>
            <a:pPr lvl="0"/>
            <a:r>
              <a:rPr lang="zh-CN" altLang="en-US" noProof="0" smtClean="0"/>
              <a:t>单击此处编辑母版副标题样式</a:t>
            </a:r>
          </a:p>
        </p:txBody>
      </p:sp>
      <p:sp>
        <p:nvSpPr>
          <p:cNvPr id="4101" name="Rectangle 5"/>
          <p:cNvSpPr>
            <a:spLocks noGrp="1" noChangeArrowheads="1"/>
          </p:cNvSpPr>
          <p:nvPr>
            <p:ph type="dt" sz="half" idx="2"/>
          </p:nvPr>
        </p:nvSpPr>
        <p:spPr bwMode="auto">
          <a:xfrm>
            <a:off x="152400" y="6553200"/>
            <a:ext cx="2438400" cy="228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endParaRPr lang="en-US" altLang="zh-CN"/>
          </a:p>
        </p:txBody>
      </p:sp>
      <p:sp>
        <p:nvSpPr>
          <p:cNvPr id="4102" name="Rectangle 6"/>
          <p:cNvSpPr>
            <a:spLocks noGrp="1" noChangeArrowheads="1"/>
          </p:cNvSpPr>
          <p:nvPr>
            <p:ph type="ftr" sz="quarter" idx="3"/>
          </p:nvPr>
        </p:nvSpPr>
        <p:spPr bwMode="auto">
          <a:xfrm>
            <a:off x="3124200" y="6553200"/>
            <a:ext cx="3048000" cy="228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endParaRPr lang="en-US" altLang="zh-CN"/>
          </a:p>
        </p:txBody>
      </p:sp>
      <p:sp>
        <p:nvSpPr>
          <p:cNvPr id="4103" name="Rectangle 7"/>
          <p:cNvSpPr>
            <a:spLocks noGrp="1" noChangeArrowheads="1"/>
          </p:cNvSpPr>
          <p:nvPr>
            <p:ph type="sldNum" sz="quarter" idx="4"/>
          </p:nvPr>
        </p:nvSpPr>
        <p:spPr>
          <a:xfrm>
            <a:off x="6477000" y="6553200"/>
            <a:ext cx="2438400" cy="228600"/>
          </a:xfrm>
        </p:spPr>
        <p:txBody>
          <a:bodyPr/>
          <a:lstStyle>
            <a:lvl1pPr algn="r">
              <a:defRPr sz="1000">
                <a:latin typeface="Arial" charset="0"/>
              </a:defRPr>
            </a:lvl1pPr>
          </a:lstStyle>
          <a:p>
            <a:fld id="{44DFFB6B-6FB5-42EA-9AD2-C8185786BCA9}" type="slidenum">
              <a:rPr lang="zh-CN" altLang="en-US"/>
              <a:pPr/>
              <a:t>‹#›</a:t>
            </a:fld>
            <a:endParaRPr lang="en-US" altLang="zh-CN"/>
          </a:p>
        </p:txBody>
      </p:sp>
      <p:sp>
        <p:nvSpPr>
          <p:cNvPr id="4104" name="Text Box 8"/>
          <p:cNvSpPr txBox="1">
            <a:spLocks noChangeArrowheads="1"/>
          </p:cNvSpPr>
          <p:nvPr userDrawn="1"/>
        </p:nvSpPr>
        <p:spPr bwMode="auto">
          <a:xfrm>
            <a:off x="228600" y="381000"/>
            <a:ext cx="1231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r>
              <a:rPr lang="en-US" altLang="zh-CN" sz="2400" b="1" i="1">
                <a:solidFill>
                  <a:srgbClr val="333399"/>
                </a:solidFill>
                <a:latin typeface="Verdana" pitchFamily="34" charset="0"/>
              </a:rPr>
              <a:t>LOGO</a:t>
            </a:r>
          </a:p>
        </p:txBody>
      </p:sp>
      <p:sp>
        <p:nvSpPr>
          <p:cNvPr id="4105" name="AutoShape 9"/>
          <p:cNvSpPr>
            <a:spLocks noChangeArrowheads="1"/>
          </p:cNvSpPr>
          <p:nvPr/>
        </p:nvSpPr>
        <p:spPr bwMode="auto">
          <a:xfrm>
            <a:off x="6684963" y="3438525"/>
            <a:ext cx="2001837" cy="1238250"/>
          </a:xfrm>
          <a:prstGeom prst="diamond">
            <a:avLst/>
          </a:prstGeom>
          <a:solidFill>
            <a:schemeClr val="accent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06" name="AutoShape 10"/>
          <p:cNvSpPr>
            <a:spLocks noChangeArrowheads="1"/>
          </p:cNvSpPr>
          <p:nvPr/>
        </p:nvSpPr>
        <p:spPr bwMode="auto">
          <a:xfrm>
            <a:off x="4724400" y="2201863"/>
            <a:ext cx="2047875" cy="1260475"/>
          </a:xfrm>
          <a:prstGeom prst="diamond">
            <a:avLst/>
          </a:prstGeom>
          <a:solidFill>
            <a:schemeClr val="tx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07" name="AutoShape 11"/>
          <p:cNvSpPr>
            <a:spLocks noChangeArrowheads="1"/>
          </p:cNvSpPr>
          <p:nvPr/>
        </p:nvSpPr>
        <p:spPr bwMode="auto">
          <a:xfrm>
            <a:off x="5741988" y="1752600"/>
            <a:ext cx="1908175" cy="1263650"/>
          </a:xfrm>
          <a:prstGeom prst="diamond">
            <a:avLst/>
          </a:prstGeom>
          <a:solidFill>
            <a:schemeClr val="accent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4108" name="未知" descr="F"/>
          <p:cNvSpPr>
            <a:spLocks/>
          </p:cNvSpPr>
          <p:nvPr/>
        </p:nvSpPr>
        <p:spPr bwMode="auto">
          <a:xfrm>
            <a:off x="6686550" y="4054475"/>
            <a:ext cx="1028700" cy="1692275"/>
          </a:xfrm>
          <a:custGeom>
            <a:avLst/>
            <a:gdLst>
              <a:gd name="T0" fmla="*/ 648 w 648"/>
              <a:gd name="T1" fmla="*/ 1066 h 1066"/>
              <a:gd name="T2" fmla="*/ 641 w 648"/>
              <a:gd name="T3" fmla="*/ 389 h 1066"/>
              <a:gd name="T4" fmla="*/ 0 w 648"/>
              <a:gd name="T5" fmla="*/ 0 h 1066"/>
              <a:gd name="T6" fmla="*/ 2 w 648"/>
              <a:gd name="T7" fmla="*/ 681 h 1066"/>
              <a:gd name="T8" fmla="*/ 648 w 648"/>
              <a:gd name="T9" fmla="*/ 1066 h 1066"/>
            </a:gdLst>
            <a:ahLst/>
            <a:cxnLst>
              <a:cxn ang="0">
                <a:pos x="T0" y="T1"/>
              </a:cxn>
              <a:cxn ang="0">
                <a:pos x="T2" y="T3"/>
              </a:cxn>
              <a:cxn ang="0">
                <a:pos x="T4" y="T5"/>
              </a:cxn>
              <a:cxn ang="0">
                <a:pos x="T6" y="T7"/>
              </a:cxn>
              <a:cxn ang="0">
                <a:pos x="T8" y="T9"/>
              </a:cxn>
            </a:cxnLst>
            <a:rect l="0" t="0" r="r" b="b"/>
            <a:pathLst>
              <a:path w="648" h="1066">
                <a:moveTo>
                  <a:pt x="648" y="1066"/>
                </a:moveTo>
                <a:lnTo>
                  <a:pt x="641" y="389"/>
                </a:lnTo>
                <a:lnTo>
                  <a:pt x="0" y="0"/>
                </a:lnTo>
                <a:lnTo>
                  <a:pt x="2" y="681"/>
                </a:lnTo>
                <a:lnTo>
                  <a:pt x="648" y="1066"/>
                </a:lnTo>
                <a:close/>
              </a:path>
            </a:pathLst>
          </a:custGeom>
          <a:blipFill dpi="0" rotWithShape="1">
            <a:blip r:embed="rId5"/>
            <a:srcRect/>
            <a:stretch>
              <a:fillRect/>
            </a:stretch>
          </a:blip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09" name="未知" descr="d"/>
          <p:cNvSpPr>
            <a:spLocks/>
          </p:cNvSpPr>
          <p:nvPr/>
        </p:nvSpPr>
        <p:spPr bwMode="auto">
          <a:xfrm>
            <a:off x="4725988" y="2819400"/>
            <a:ext cx="1027112" cy="1733550"/>
          </a:xfrm>
          <a:custGeom>
            <a:avLst/>
            <a:gdLst>
              <a:gd name="T0" fmla="*/ 626 w 626"/>
              <a:gd name="T1" fmla="*/ 991 h 991"/>
              <a:gd name="T2" fmla="*/ 626 w 626"/>
              <a:gd name="T3" fmla="*/ 362 h 991"/>
              <a:gd name="T4" fmla="*/ 0 w 626"/>
              <a:gd name="T5" fmla="*/ 0 h 991"/>
              <a:gd name="T6" fmla="*/ 2 w 626"/>
              <a:gd name="T7" fmla="*/ 617 h 991"/>
              <a:gd name="T8" fmla="*/ 626 w 626"/>
              <a:gd name="T9" fmla="*/ 991 h 991"/>
            </a:gdLst>
            <a:ahLst/>
            <a:cxnLst>
              <a:cxn ang="0">
                <a:pos x="T0" y="T1"/>
              </a:cxn>
              <a:cxn ang="0">
                <a:pos x="T2" y="T3"/>
              </a:cxn>
              <a:cxn ang="0">
                <a:pos x="T4" y="T5"/>
              </a:cxn>
              <a:cxn ang="0">
                <a:pos x="T6" y="T7"/>
              </a:cxn>
              <a:cxn ang="0">
                <a:pos x="T8" y="T9"/>
              </a:cxn>
            </a:cxnLst>
            <a:rect l="0" t="0" r="r" b="b"/>
            <a:pathLst>
              <a:path w="626" h="991">
                <a:moveTo>
                  <a:pt x="626" y="991"/>
                </a:moveTo>
                <a:lnTo>
                  <a:pt x="626" y="362"/>
                </a:lnTo>
                <a:lnTo>
                  <a:pt x="0" y="0"/>
                </a:lnTo>
                <a:lnTo>
                  <a:pt x="2" y="617"/>
                </a:lnTo>
                <a:lnTo>
                  <a:pt x="626" y="991"/>
                </a:lnTo>
                <a:close/>
              </a:path>
            </a:pathLst>
          </a:custGeom>
          <a:blipFill dpi="0" rotWithShape="1">
            <a:blip r:embed="rId6"/>
            <a:srcRect/>
            <a:stretch>
              <a:fillRect/>
            </a:stretch>
          </a:blip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10" name="未知"/>
          <p:cNvSpPr>
            <a:spLocks/>
          </p:cNvSpPr>
          <p:nvPr/>
        </p:nvSpPr>
        <p:spPr bwMode="auto">
          <a:xfrm>
            <a:off x="5749925" y="4537075"/>
            <a:ext cx="939800" cy="1635125"/>
          </a:xfrm>
          <a:custGeom>
            <a:avLst/>
            <a:gdLst>
              <a:gd name="T0" fmla="*/ 592 w 592"/>
              <a:gd name="T1" fmla="*/ 1030 h 1030"/>
              <a:gd name="T2" fmla="*/ 592 w 592"/>
              <a:gd name="T3" fmla="*/ 371 h 1030"/>
              <a:gd name="T4" fmla="*/ 1 w 592"/>
              <a:gd name="T5" fmla="*/ 0 h 1030"/>
              <a:gd name="T6" fmla="*/ 0 w 592"/>
              <a:gd name="T7" fmla="*/ 662 h 1030"/>
              <a:gd name="T8" fmla="*/ 592 w 592"/>
              <a:gd name="T9" fmla="*/ 1030 h 1030"/>
            </a:gdLst>
            <a:ahLst/>
            <a:cxnLst>
              <a:cxn ang="0">
                <a:pos x="T0" y="T1"/>
              </a:cxn>
              <a:cxn ang="0">
                <a:pos x="T2" y="T3"/>
              </a:cxn>
              <a:cxn ang="0">
                <a:pos x="T4" y="T5"/>
              </a:cxn>
              <a:cxn ang="0">
                <a:pos x="T6" y="T7"/>
              </a:cxn>
              <a:cxn ang="0">
                <a:pos x="T8" y="T9"/>
              </a:cxn>
            </a:cxnLst>
            <a:rect l="0" t="0" r="r" b="b"/>
            <a:pathLst>
              <a:path w="592" h="1030">
                <a:moveTo>
                  <a:pt x="592" y="1030"/>
                </a:moveTo>
                <a:lnTo>
                  <a:pt x="592" y="371"/>
                </a:lnTo>
                <a:lnTo>
                  <a:pt x="1" y="0"/>
                </a:lnTo>
                <a:lnTo>
                  <a:pt x="0" y="662"/>
                </a:lnTo>
                <a:lnTo>
                  <a:pt x="592" y="1030"/>
                </a:lnTo>
                <a:close/>
              </a:path>
            </a:pathLst>
          </a:custGeom>
          <a:solidFill>
            <a:schemeClr val="hlink"/>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111" name="未知" descr="b"/>
          <p:cNvSpPr>
            <a:spLocks/>
          </p:cNvSpPr>
          <p:nvPr/>
        </p:nvSpPr>
        <p:spPr bwMode="auto">
          <a:xfrm>
            <a:off x="5741988" y="2382838"/>
            <a:ext cx="962025" cy="1671637"/>
          </a:xfrm>
          <a:custGeom>
            <a:avLst/>
            <a:gdLst>
              <a:gd name="T0" fmla="*/ 589 w 598"/>
              <a:gd name="T1" fmla="*/ 1053 h 1053"/>
              <a:gd name="T2" fmla="*/ 598 w 598"/>
              <a:gd name="T3" fmla="*/ 394 h 1053"/>
              <a:gd name="T4" fmla="*/ 0 w 598"/>
              <a:gd name="T5" fmla="*/ 0 h 1053"/>
              <a:gd name="T6" fmla="*/ 1 w 598"/>
              <a:gd name="T7" fmla="*/ 675 h 1053"/>
              <a:gd name="T8" fmla="*/ 589 w 598"/>
              <a:gd name="T9" fmla="*/ 1053 h 1053"/>
            </a:gdLst>
            <a:ahLst/>
            <a:cxnLst>
              <a:cxn ang="0">
                <a:pos x="T0" y="T1"/>
              </a:cxn>
              <a:cxn ang="0">
                <a:pos x="T2" y="T3"/>
              </a:cxn>
              <a:cxn ang="0">
                <a:pos x="T4" y="T5"/>
              </a:cxn>
              <a:cxn ang="0">
                <a:pos x="T6" y="T7"/>
              </a:cxn>
              <a:cxn ang="0">
                <a:pos x="T8" y="T9"/>
              </a:cxn>
            </a:cxnLst>
            <a:rect l="0" t="0" r="r" b="b"/>
            <a:pathLst>
              <a:path w="598" h="1053">
                <a:moveTo>
                  <a:pt x="589" y="1053"/>
                </a:moveTo>
                <a:lnTo>
                  <a:pt x="598" y="394"/>
                </a:lnTo>
                <a:lnTo>
                  <a:pt x="0" y="0"/>
                </a:lnTo>
                <a:lnTo>
                  <a:pt x="1" y="675"/>
                </a:lnTo>
                <a:lnTo>
                  <a:pt x="589" y="1053"/>
                </a:lnTo>
                <a:close/>
              </a:path>
            </a:pathLst>
          </a:custGeom>
          <a:blipFill dpi="0" rotWithShape="1">
            <a:blip r:embed="rId7"/>
            <a:srcRect/>
            <a:stretch>
              <a:fillRect/>
            </a:stretch>
          </a:blip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07D97ADD-FDBE-4234-896A-CB78FC6A8E69}" type="slidenum">
              <a:rPr lang="zh-CN" altLang="en-US"/>
              <a:pPr/>
              <a:t>‹#›</a:t>
            </a:fld>
            <a:endParaRPr lang="en-US" altLang="zh-CN"/>
          </a:p>
        </p:txBody>
      </p:sp>
    </p:spTree>
    <p:extLst>
      <p:ext uri="{BB962C8B-B14F-4D97-AF65-F5344CB8AC3E}">
        <p14:creationId xmlns:p14="http://schemas.microsoft.com/office/powerpoint/2010/main" val="167291956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E305F3E6-8ADE-416F-9539-7B0A4C4346D8}" type="slidenum">
              <a:rPr lang="zh-CN" altLang="en-US"/>
              <a:pPr/>
              <a:t>‹#›</a:t>
            </a:fld>
            <a:endParaRPr lang="en-US" altLang="zh-CN"/>
          </a:p>
        </p:txBody>
      </p:sp>
    </p:spTree>
    <p:extLst>
      <p:ext uri="{BB962C8B-B14F-4D97-AF65-F5344CB8AC3E}">
        <p14:creationId xmlns:p14="http://schemas.microsoft.com/office/powerpoint/2010/main" val="98552461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668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9530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81534BDD-3ED2-4ED3-80A4-B83FA81C3C61}" type="slidenum">
              <a:rPr lang="zh-CN" altLang="en-US"/>
              <a:pPr/>
              <a:t>‹#›</a:t>
            </a:fld>
            <a:endParaRPr lang="en-US" altLang="zh-CN"/>
          </a:p>
        </p:txBody>
      </p:sp>
    </p:spTree>
    <p:extLst>
      <p:ext uri="{BB962C8B-B14F-4D97-AF65-F5344CB8AC3E}">
        <p14:creationId xmlns:p14="http://schemas.microsoft.com/office/powerpoint/2010/main" val="402614560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8352DFEB-82F4-4CAE-9BFD-DDD7DF76F25D}" type="slidenum">
              <a:rPr lang="zh-CN" altLang="en-US"/>
              <a:pPr/>
              <a:t>‹#›</a:t>
            </a:fld>
            <a:endParaRPr lang="en-US" altLang="zh-CN"/>
          </a:p>
        </p:txBody>
      </p:sp>
    </p:spTree>
    <p:extLst>
      <p:ext uri="{BB962C8B-B14F-4D97-AF65-F5344CB8AC3E}">
        <p14:creationId xmlns:p14="http://schemas.microsoft.com/office/powerpoint/2010/main" val="2989631927"/>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29CAE8AA-CE27-440C-895C-A217D85529E5}" type="slidenum">
              <a:rPr lang="zh-CN" altLang="en-US"/>
              <a:pPr/>
              <a:t>‹#›</a:t>
            </a:fld>
            <a:endParaRPr lang="en-US" altLang="zh-CN"/>
          </a:p>
        </p:txBody>
      </p:sp>
    </p:spTree>
    <p:extLst>
      <p:ext uri="{BB962C8B-B14F-4D97-AF65-F5344CB8AC3E}">
        <p14:creationId xmlns:p14="http://schemas.microsoft.com/office/powerpoint/2010/main" val="280328521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3B150A28-ACF4-40CE-B411-FA837F5F17B1}" type="slidenum">
              <a:rPr lang="zh-CN" altLang="en-US"/>
              <a:pPr/>
              <a:t>‹#›</a:t>
            </a:fld>
            <a:endParaRPr lang="en-US" altLang="zh-CN"/>
          </a:p>
        </p:txBody>
      </p:sp>
    </p:spTree>
    <p:extLst>
      <p:ext uri="{BB962C8B-B14F-4D97-AF65-F5344CB8AC3E}">
        <p14:creationId xmlns:p14="http://schemas.microsoft.com/office/powerpoint/2010/main" val="13971192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302734D8-BBA7-42A7-924A-1D12C2583A74}" type="slidenum">
              <a:rPr lang="zh-CN" altLang="en-US"/>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4176371580"/>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3D81CAA8-5C91-4A0D-A118-0E41F781E937}" type="slidenum">
              <a:rPr lang="zh-CN" altLang="en-US"/>
              <a:pPr/>
              <a:t>‹#›</a:t>
            </a:fld>
            <a:endParaRPr lang="en-US" altLang="zh-CN"/>
          </a:p>
        </p:txBody>
      </p:sp>
    </p:spTree>
    <p:extLst>
      <p:ext uri="{BB962C8B-B14F-4D97-AF65-F5344CB8AC3E}">
        <p14:creationId xmlns:p14="http://schemas.microsoft.com/office/powerpoint/2010/main" val="399772268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FC949C98-BED9-40AA-944E-284337BFBE60}" type="slidenum">
              <a:rPr lang="zh-CN" altLang="en-US"/>
              <a:pPr/>
              <a:t>‹#›</a:t>
            </a:fld>
            <a:endParaRPr lang="en-US" altLang="zh-CN"/>
          </a:p>
        </p:txBody>
      </p:sp>
    </p:spTree>
    <p:extLst>
      <p:ext uri="{BB962C8B-B14F-4D97-AF65-F5344CB8AC3E}">
        <p14:creationId xmlns:p14="http://schemas.microsoft.com/office/powerpoint/2010/main" val="42584393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AD761314-243C-4043-9DDD-26C097A87159}" type="slidenum">
              <a:rPr lang="zh-CN" altLang="en-US"/>
              <a:pPr/>
              <a:t>‹#›</a:t>
            </a:fld>
            <a:endParaRPr lang="en-US" altLang="zh-CN"/>
          </a:p>
        </p:txBody>
      </p:sp>
    </p:spTree>
    <p:extLst>
      <p:ext uri="{BB962C8B-B14F-4D97-AF65-F5344CB8AC3E}">
        <p14:creationId xmlns:p14="http://schemas.microsoft.com/office/powerpoint/2010/main" val="422393662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1800" y="457200"/>
            <a:ext cx="1905000" cy="57721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66800" y="457200"/>
            <a:ext cx="5562600" cy="57721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E7DA4894-A545-4B20-B038-46DF074999FB}" type="slidenum">
              <a:rPr lang="zh-CN" altLang="en-US"/>
              <a:pPr/>
              <a:t>‹#›</a:t>
            </a:fld>
            <a:endParaRPr lang="en-US" altLang="zh-CN"/>
          </a:p>
        </p:txBody>
      </p:sp>
    </p:spTree>
    <p:extLst>
      <p:ext uri="{BB962C8B-B14F-4D97-AF65-F5344CB8AC3E}">
        <p14:creationId xmlns:p14="http://schemas.microsoft.com/office/powerpoint/2010/main" val="889226680"/>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CC09653F-6E3B-4932-9C0D-E17A40D1556A}" type="slidenum">
              <a:rPr lang="zh-CN" altLang="en-US"/>
              <a:pPr/>
              <a:t>‹#›</a:t>
            </a:fld>
            <a:endParaRPr lang="en-US" altLang="zh-CN"/>
          </a:p>
        </p:txBody>
      </p:sp>
    </p:spTree>
    <p:extLst>
      <p:ext uri="{BB962C8B-B14F-4D97-AF65-F5344CB8AC3E}">
        <p14:creationId xmlns:p14="http://schemas.microsoft.com/office/powerpoint/2010/main" val="127020811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2C96442C-9157-4228-A76A-45D4E38F4BA2}" type="slidenum">
              <a:rPr lang="zh-CN" altLang="en-US"/>
              <a:pPr/>
              <a:t>‹#›</a:t>
            </a:fld>
            <a:endParaRPr lang="en-US" altLang="zh-CN"/>
          </a:p>
        </p:txBody>
      </p:sp>
    </p:spTree>
    <p:extLst>
      <p:ext uri="{BB962C8B-B14F-4D97-AF65-F5344CB8AC3E}">
        <p14:creationId xmlns:p14="http://schemas.microsoft.com/office/powerpoint/2010/main" val="104505462"/>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9FCEA699-7E83-42A3-8826-52F827CCF747}" type="slidenum">
              <a:rPr lang="zh-CN" altLang="en-US"/>
              <a:pPr/>
              <a:t>‹#›</a:t>
            </a:fld>
            <a:endParaRPr lang="en-US" altLang="zh-CN"/>
          </a:p>
        </p:txBody>
      </p:sp>
    </p:spTree>
    <p:extLst>
      <p:ext uri="{BB962C8B-B14F-4D97-AF65-F5344CB8AC3E}">
        <p14:creationId xmlns:p14="http://schemas.microsoft.com/office/powerpoint/2010/main" val="276746212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C6FA4DC0-EE3E-44D1-AFD2-67E78853E619}" type="slidenum">
              <a:rPr lang="zh-CN" altLang="en-US"/>
              <a:pPr/>
              <a:t>‹#›</a:t>
            </a:fld>
            <a:endParaRPr lang="en-US" altLang="zh-CN"/>
          </a:p>
        </p:txBody>
      </p:sp>
    </p:spTree>
    <p:extLst>
      <p:ext uri="{BB962C8B-B14F-4D97-AF65-F5344CB8AC3E}">
        <p14:creationId xmlns:p14="http://schemas.microsoft.com/office/powerpoint/2010/main" val="4251432761"/>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A1B524EF-A412-4C16-97DF-5C578A435977}" type="slidenum">
              <a:rPr lang="zh-CN" altLang="en-US"/>
              <a:pPr/>
              <a:t>‹#›</a:t>
            </a:fld>
            <a:endParaRPr lang="en-US" altLang="zh-CN"/>
          </a:p>
        </p:txBody>
      </p:sp>
    </p:spTree>
    <p:extLst>
      <p:ext uri="{BB962C8B-B14F-4D97-AF65-F5344CB8AC3E}">
        <p14:creationId xmlns:p14="http://schemas.microsoft.com/office/powerpoint/2010/main" val="27735212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01BBA4AA-4573-458B-8F42-2628C913CA8D}" type="slidenum">
              <a:rPr lang="zh-CN" altLang="en-US"/>
              <a:pPr/>
              <a:t>‹#›</a:t>
            </a:fld>
            <a:endParaRPr lang="en-US" altLang="zh-CN"/>
          </a:p>
        </p:txBody>
      </p:sp>
    </p:spTree>
    <p:extLst>
      <p:ext uri="{BB962C8B-B14F-4D97-AF65-F5344CB8AC3E}">
        <p14:creationId xmlns:p14="http://schemas.microsoft.com/office/powerpoint/2010/main" val="23604105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8295F69F-9B99-4AFD-8C94-830E020E617D}"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16286403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BF7DC236-C9DC-440A-8B36-F4A3D45361E7}" type="slidenum">
              <a:rPr lang="zh-CN" altLang="en-US"/>
              <a:pPr/>
              <a:t>‹#›</a:t>
            </a:fld>
            <a:endParaRPr lang="en-US" altLang="zh-CN"/>
          </a:p>
        </p:txBody>
      </p:sp>
    </p:spTree>
    <p:extLst>
      <p:ext uri="{BB962C8B-B14F-4D97-AF65-F5344CB8AC3E}">
        <p14:creationId xmlns:p14="http://schemas.microsoft.com/office/powerpoint/2010/main" val="375560003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43467AEC-5E08-472A-9710-D6E6A13A874E}" type="slidenum">
              <a:rPr lang="zh-CN" altLang="en-US"/>
              <a:pPr/>
              <a:t>‹#›</a:t>
            </a:fld>
            <a:endParaRPr lang="en-US" altLang="zh-CN"/>
          </a:p>
        </p:txBody>
      </p:sp>
    </p:spTree>
    <p:extLst>
      <p:ext uri="{BB962C8B-B14F-4D97-AF65-F5344CB8AC3E}">
        <p14:creationId xmlns:p14="http://schemas.microsoft.com/office/powerpoint/2010/main" val="2310044146"/>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E0C44B0A-B638-4795-BABA-FFAF02E5400E}" type="slidenum">
              <a:rPr lang="zh-CN" altLang="en-US"/>
              <a:pPr/>
              <a:t>‹#›</a:t>
            </a:fld>
            <a:endParaRPr lang="en-US" altLang="zh-CN"/>
          </a:p>
        </p:txBody>
      </p:sp>
    </p:spTree>
    <p:extLst>
      <p:ext uri="{BB962C8B-B14F-4D97-AF65-F5344CB8AC3E}">
        <p14:creationId xmlns:p14="http://schemas.microsoft.com/office/powerpoint/2010/main" val="3718338403"/>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0387166D-1608-4B19-8207-94F74990490A}" type="slidenum">
              <a:rPr lang="zh-CN" altLang="en-US"/>
              <a:pPr/>
              <a:t>‹#›</a:t>
            </a:fld>
            <a:endParaRPr lang="en-US" altLang="zh-CN"/>
          </a:p>
        </p:txBody>
      </p:sp>
    </p:spTree>
    <p:extLst>
      <p:ext uri="{BB962C8B-B14F-4D97-AF65-F5344CB8AC3E}">
        <p14:creationId xmlns:p14="http://schemas.microsoft.com/office/powerpoint/2010/main" val="3444456903"/>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56BE7493-32C3-4FB1-BF39-7BD688F86349}" type="slidenum">
              <a:rPr lang="zh-CN" altLang="en-US"/>
              <a:pPr/>
              <a:t>‹#›</a:t>
            </a:fld>
            <a:endParaRPr lang="en-US" altLang="zh-CN"/>
          </a:p>
        </p:txBody>
      </p:sp>
    </p:spTree>
    <p:extLst>
      <p:ext uri="{BB962C8B-B14F-4D97-AF65-F5344CB8AC3E}">
        <p14:creationId xmlns:p14="http://schemas.microsoft.com/office/powerpoint/2010/main" val="22357217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170" name="未知"/>
          <p:cNvSpPr>
            <a:spLocks/>
          </p:cNvSpPr>
          <p:nvPr/>
        </p:nvSpPr>
        <p:spPr bwMode="auto">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gradFill rotWithShape="0">
            <a:gsLst>
              <a:gs pos="0">
                <a:schemeClr val="folHlink"/>
              </a:gs>
              <a:gs pos="100000">
                <a:schemeClr val="accent1"/>
              </a:gs>
            </a:gsLst>
            <a:lin ang="270000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71" name="未知"/>
          <p:cNvSpPr>
            <a:spLocks/>
          </p:cNvSpPr>
          <p:nvPr/>
        </p:nvSpPr>
        <p:spPr bwMode="auto">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folHlink"/>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72" name="未知"/>
          <p:cNvSpPr>
            <a:spLocks/>
          </p:cNvSpPr>
          <p:nvPr/>
        </p:nvSpPr>
        <p:spPr bwMode="auto">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gradFill rotWithShape="0">
            <a:gsLst>
              <a:gs pos="0">
                <a:schemeClr val="accent1">
                  <a:gamma/>
                  <a:tint val="36471"/>
                  <a:invGamma/>
                </a:schemeClr>
              </a:gs>
              <a:gs pos="100000">
                <a:schemeClr val="accent1"/>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73" name="Rectangle 5"/>
          <p:cNvSpPr>
            <a:spLocks noGrp="1" noChangeArrowheads="1"/>
          </p:cNvSpPr>
          <p:nvPr>
            <p:ph type="dt" sz="quarter" idx="2"/>
          </p:nvPr>
        </p:nvSpPr>
        <p:spPr>
          <a:xfrm>
            <a:off x="457200" y="6553200"/>
            <a:ext cx="2133600" cy="152400"/>
          </a:xfrm>
        </p:spPr>
        <p:txBody>
          <a:bodyPr/>
          <a:lstStyle>
            <a:lvl1pPr>
              <a:defRPr sz="1400">
                <a:solidFill>
                  <a:schemeClr val="tx1"/>
                </a:solidFill>
                <a:latin typeface="Times New Roman" pitchFamily="18" charset="0"/>
              </a:defRPr>
            </a:lvl1pPr>
          </a:lstStyle>
          <a:p>
            <a:endParaRPr lang="en-US"/>
          </a:p>
        </p:txBody>
      </p:sp>
      <p:sp>
        <p:nvSpPr>
          <p:cNvPr id="7174" name="Rectangle 6"/>
          <p:cNvSpPr>
            <a:spLocks noGrp="1" noChangeArrowheads="1"/>
          </p:cNvSpPr>
          <p:nvPr>
            <p:ph type="ftr" sz="quarter" idx="3"/>
          </p:nvPr>
        </p:nvSpPr>
        <p:spPr bwMode="auto">
          <a:xfrm>
            <a:off x="3124200" y="6553200"/>
            <a:ext cx="2895600" cy="1524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effectLst>
                  <a:outerShdw blurRad="38100" dist="38100" dir="2700000" algn="tl">
                    <a:srgbClr val="C0C0C0"/>
                  </a:outerShdw>
                </a:effectLst>
                <a:latin typeface="Times New Roman" pitchFamily="18" charset="0"/>
                <a:ea typeface="Gulim" pitchFamily="34" charset="-127"/>
              </a:defRPr>
            </a:lvl1pPr>
          </a:lstStyle>
          <a:p>
            <a:endParaRPr lang="en-US"/>
          </a:p>
        </p:txBody>
      </p:sp>
      <p:sp>
        <p:nvSpPr>
          <p:cNvPr id="7175" name="Rectangle 7"/>
          <p:cNvSpPr>
            <a:spLocks noGrp="1" noChangeArrowheads="1"/>
          </p:cNvSpPr>
          <p:nvPr>
            <p:ph type="sldNum" sz="quarter" idx="4"/>
          </p:nvPr>
        </p:nvSpPr>
        <p:spPr>
          <a:xfrm>
            <a:off x="6553200" y="6553200"/>
            <a:ext cx="2133600" cy="152400"/>
          </a:xfrm>
        </p:spPr>
        <p:txBody>
          <a:bodyPr/>
          <a:lstStyle>
            <a:lvl1pPr algn="r">
              <a:defRPr sz="1400">
                <a:latin typeface="Times New Roman" pitchFamily="18" charset="0"/>
              </a:defRPr>
            </a:lvl1pPr>
          </a:lstStyle>
          <a:p>
            <a:fld id="{2D88BFC1-10BC-48C0-8F9E-56E59B1364A0}" type="slidenum">
              <a:rPr lang="ko-KR" altLang="en-US"/>
              <a:pPr/>
              <a:t>‹#›</a:t>
            </a:fld>
            <a:endParaRPr lang="en-US"/>
          </a:p>
        </p:txBody>
      </p:sp>
      <p:sp>
        <p:nvSpPr>
          <p:cNvPr id="7176" name="Text Box 8"/>
          <p:cNvSpPr txBox="1">
            <a:spLocks noChangeArrowheads="1"/>
          </p:cNvSpPr>
          <p:nvPr/>
        </p:nvSpPr>
        <p:spPr bwMode="auto">
          <a:xfrm>
            <a:off x="4038600" y="6324600"/>
            <a:ext cx="103822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sz="2400" b="1">
                <a:latin typeface="Lucida Sans Unicode" pitchFamily="34" charset="0"/>
                <a:ea typeface="Gulim" pitchFamily="34" charset="-127"/>
              </a:rPr>
              <a:t>LOGO</a:t>
            </a:r>
          </a:p>
        </p:txBody>
      </p:sp>
      <p:sp>
        <p:nvSpPr>
          <p:cNvPr id="7177" name="未知"/>
          <p:cNvSpPr>
            <a:spLocks/>
          </p:cNvSpPr>
          <p:nvPr/>
        </p:nvSpPr>
        <p:spPr bwMode="auto">
          <a:xfrm>
            <a:off x="0" y="533400"/>
            <a:ext cx="9144000" cy="2133600"/>
          </a:xfrm>
          <a:custGeom>
            <a:avLst/>
            <a:gdLst>
              <a:gd name="T0" fmla="*/ 0 w 5760"/>
              <a:gd name="T1" fmla="*/ 1248 h 1344"/>
              <a:gd name="T2" fmla="*/ 1488 w 5760"/>
              <a:gd name="T3" fmla="*/ 1104 h 1344"/>
              <a:gd name="T4" fmla="*/ 5760 w 5760"/>
              <a:gd name="T5" fmla="*/ 0 h 1344"/>
              <a:gd name="T6" fmla="*/ 5760 w 5760"/>
              <a:gd name="T7" fmla="*/ 1344 h 1344"/>
              <a:gd name="T8" fmla="*/ 0 w 5760"/>
              <a:gd name="T9" fmla="*/ 1344 h 1344"/>
              <a:gd name="T10" fmla="*/ 0 w 5760"/>
              <a:gd name="T11" fmla="*/ 1248 h 1344"/>
            </a:gdLst>
            <a:ahLst/>
            <a:cxnLst>
              <a:cxn ang="0">
                <a:pos x="T0" y="T1"/>
              </a:cxn>
              <a:cxn ang="0">
                <a:pos x="T2" y="T3"/>
              </a:cxn>
              <a:cxn ang="0">
                <a:pos x="T4" y="T5"/>
              </a:cxn>
              <a:cxn ang="0">
                <a:pos x="T6" y="T7"/>
              </a:cxn>
              <a:cxn ang="0">
                <a:pos x="T8" y="T9"/>
              </a:cxn>
              <a:cxn ang="0">
                <a:pos x="T10" y="T11"/>
              </a:cxn>
            </a:cxnLst>
            <a:rect l="0" t="0" r="r" b="b"/>
            <a:pathLst>
              <a:path w="5760" h="1344">
                <a:moveTo>
                  <a:pt x="0" y="1248"/>
                </a:moveTo>
                <a:lnTo>
                  <a:pt x="1488" y="1104"/>
                </a:lnTo>
                <a:lnTo>
                  <a:pt x="5760" y="0"/>
                </a:lnTo>
                <a:lnTo>
                  <a:pt x="5760" y="1344"/>
                </a:lnTo>
                <a:lnTo>
                  <a:pt x="0" y="1344"/>
                </a:lnTo>
                <a:lnTo>
                  <a:pt x="0" y="1248"/>
                </a:lnTo>
                <a:close/>
              </a:path>
            </a:pathLst>
          </a:custGeom>
          <a:gradFill rotWithShape="0">
            <a:gsLst>
              <a:gs pos="0">
                <a:schemeClr val="accent2"/>
              </a:gs>
              <a:gs pos="100000">
                <a:schemeClr val="accent2">
                  <a:gamma/>
                  <a:tint val="75686"/>
                  <a:invGamma/>
                </a:schemeClr>
              </a:gs>
            </a:gsLst>
            <a:lin ang="0" scaled="1"/>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78" name="未知"/>
          <p:cNvSpPr>
            <a:spLocks/>
          </p:cNvSpPr>
          <p:nvPr/>
        </p:nvSpPr>
        <p:spPr bwMode="auto">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gradFill rotWithShape="0">
            <a:gsLst>
              <a:gs pos="0">
                <a:schemeClr val="accent1"/>
              </a:gs>
              <a:gs pos="50000">
                <a:schemeClr val="accent1">
                  <a:gamma/>
                  <a:tint val="60784"/>
                  <a:invGamma/>
                </a:schemeClr>
              </a:gs>
              <a:gs pos="100000">
                <a:schemeClr val="accent1"/>
              </a:gs>
            </a:gsLst>
            <a:lin ang="2700000" scaled="1"/>
          </a:gradFill>
          <a:ln>
            <a:noFill/>
          </a:ln>
          <a:effectLst>
            <a:outerShdw dist="107763" dir="2700000" algn="ctr" rotWithShape="0">
              <a:schemeClr val="bg2"/>
            </a:outerShdw>
          </a:effectLst>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179" name="Line 11"/>
          <p:cNvSpPr>
            <a:spLocks noChangeShapeType="1"/>
          </p:cNvSpPr>
          <p:nvPr/>
        </p:nvSpPr>
        <p:spPr bwMode="auto">
          <a:xfrm>
            <a:off x="0" y="2759075"/>
            <a:ext cx="9144000" cy="0"/>
          </a:xfrm>
          <a:prstGeom prst="line">
            <a:avLst/>
          </a:prstGeom>
          <a:noFill/>
          <a:ln w="63500" cap="rnd">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7180" name="Rectangle 12"/>
          <p:cNvSpPr>
            <a:spLocks noChangeArrowheads="1"/>
          </p:cNvSpPr>
          <p:nvPr/>
        </p:nvSpPr>
        <p:spPr bwMode="auto">
          <a:xfrm>
            <a:off x="141288" y="119063"/>
            <a:ext cx="6705600" cy="338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a:solidFill>
                  <a:schemeClr val="hlink"/>
                </a:solidFill>
                <a:latin typeface="Verdana" pitchFamily="34" charset="0"/>
                <a:ea typeface="Gulim" pitchFamily="34" charset="-127"/>
              </a:rPr>
              <a:t>Add Your Company Slogan</a:t>
            </a:r>
          </a:p>
        </p:txBody>
      </p:sp>
      <p:sp>
        <p:nvSpPr>
          <p:cNvPr id="7181" name="Oval 13"/>
          <p:cNvSpPr>
            <a:spLocks noChangeArrowheads="1"/>
          </p:cNvSpPr>
          <p:nvPr/>
        </p:nvSpPr>
        <p:spPr bwMode="auto">
          <a:xfrm>
            <a:off x="4648200" y="1143000"/>
            <a:ext cx="152400" cy="152400"/>
          </a:xfrm>
          <a:prstGeom prst="ellipse">
            <a:avLst/>
          </a:pr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82" name="Oval 14"/>
          <p:cNvSpPr>
            <a:spLocks noChangeArrowheads="1"/>
          </p:cNvSpPr>
          <p:nvPr/>
        </p:nvSpPr>
        <p:spPr bwMode="auto">
          <a:xfrm>
            <a:off x="1752600" y="3254375"/>
            <a:ext cx="317500" cy="317500"/>
          </a:xfrm>
          <a:prstGeom prst="ellipse">
            <a:avLst/>
          </a:pr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83" name="Oval 15"/>
          <p:cNvSpPr>
            <a:spLocks noChangeArrowheads="1"/>
          </p:cNvSpPr>
          <p:nvPr/>
        </p:nvSpPr>
        <p:spPr bwMode="auto">
          <a:xfrm>
            <a:off x="762000" y="2971800"/>
            <a:ext cx="234950" cy="234950"/>
          </a:xfrm>
          <a:prstGeom prst="ellipse">
            <a:avLst/>
          </a:pr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84" name="Oval 16"/>
          <p:cNvSpPr>
            <a:spLocks noChangeArrowheads="1"/>
          </p:cNvSpPr>
          <p:nvPr/>
        </p:nvSpPr>
        <p:spPr bwMode="auto">
          <a:xfrm>
            <a:off x="4038600" y="2079625"/>
            <a:ext cx="152400" cy="152400"/>
          </a:xfrm>
          <a:prstGeom prst="ellipse">
            <a:avLst/>
          </a:pr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85" name="Oval 17"/>
          <p:cNvSpPr>
            <a:spLocks noChangeArrowheads="1"/>
          </p:cNvSpPr>
          <p:nvPr/>
        </p:nvSpPr>
        <p:spPr bwMode="auto">
          <a:xfrm>
            <a:off x="3124200" y="2232025"/>
            <a:ext cx="317500" cy="317500"/>
          </a:xfrm>
          <a:prstGeom prst="ellipse">
            <a:avLst/>
          </a:prstGeom>
          <a:solidFill>
            <a:schemeClr val="bg1"/>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7186" name="Rectangle 18"/>
          <p:cNvSpPr>
            <a:spLocks noGrp="1" noChangeArrowheads="1"/>
          </p:cNvSpPr>
          <p:nvPr>
            <p:ph type="ctrTitle" sz="quarter"/>
          </p:nvPr>
        </p:nvSpPr>
        <p:spPr bwMode="auto">
          <a:xfrm>
            <a:off x="0" y="2687638"/>
            <a:ext cx="8763000" cy="6699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000">
                <a:solidFill>
                  <a:schemeClr val="tx2"/>
                </a:solidFill>
              </a:defRPr>
            </a:lvl1pPr>
          </a:lstStyle>
          <a:p>
            <a:pPr lvl="0"/>
            <a:r>
              <a:rPr lang="en-US" altLang="zh-CN" noProof="0" smtClean="0"/>
              <a:t>PowerPoint Template</a:t>
            </a: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F2DEC70A-8D2D-496F-88F7-5710DEFC4B97}" type="slidenum">
              <a:rPr lang="ko-KR" altLang="en-US"/>
              <a:pPr/>
              <a:t>‹#›</a:t>
            </a:fld>
            <a:endParaRPr lang="en-US"/>
          </a:p>
        </p:txBody>
      </p:sp>
    </p:spTree>
    <p:extLst>
      <p:ext uri="{BB962C8B-B14F-4D97-AF65-F5344CB8AC3E}">
        <p14:creationId xmlns:p14="http://schemas.microsoft.com/office/powerpoint/2010/main" val="385616566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31DAADFA-F7C5-493B-8A63-3110D6F4A164}" type="slidenum">
              <a:rPr lang="ko-KR" altLang="en-US"/>
              <a:pPr/>
              <a:t>‹#›</a:t>
            </a:fld>
            <a:endParaRPr lang="en-US"/>
          </a:p>
        </p:txBody>
      </p:sp>
    </p:spTree>
    <p:extLst>
      <p:ext uri="{BB962C8B-B14F-4D97-AF65-F5344CB8AC3E}">
        <p14:creationId xmlns:p14="http://schemas.microsoft.com/office/powerpoint/2010/main" val="3217998209"/>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903F59B1-C4D7-430E-9E51-FE6ECE47C1BC}" type="slidenum">
              <a:rPr lang="ko-KR" altLang="en-US"/>
              <a:pPr/>
              <a:t>‹#›</a:t>
            </a:fld>
            <a:endParaRPr lang="en-US"/>
          </a:p>
        </p:txBody>
      </p:sp>
    </p:spTree>
    <p:extLst>
      <p:ext uri="{BB962C8B-B14F-4D97-AF65-F5344CB8AC3E}">
        <p14:creationId xmlns:p14="http://schemas.microsoft.com/office/powerpoint/2010/main" val="143599618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p>
        </p:txBody>
      </p:sp>
      <p:sp>
        <p:nvSpPr>
          <p:cNvPr id="8" name="灯片编号占位符 7"/>
          <p:cNvSpPr>
            <a:spLocks noGrp="1"/>
          </p:cNvSpPr>
          <p:nvPr>
            <p:ph type="sldNum" sz="quarter" idx="11"/>
          </p:nvPr>
        </p:nvSpPr>
        <p:spPr/>
        <p:txBody>
          <a:bodyPr/>
          <a:lstStyle>
            <a:lvl1pPr>
              <a:defRPr/>
            </a:lvl1pPr>
          </a:lstStyle>
          <a:p>
            <a:fld id="{E33EB7AD-2028-4822-8DE5-C1E0768F20A6}" type="slidenum">
              <a:rPr lang="ko-KR" altLang="en-US"/>
              <a:pPr/>
              <a:t>‹#›</a:t>
            </a:fld>
            <a:endParaRPr lang="en-US"/>
          </a:p>
        </p:txBody>
      </p:sp>
    </p:spTree>
    <p:extLst>
      <p:ext uri="{BB962C8B-B14F-4D97-AF65-F5344CB8AC3E}">
        <p14:creationId xmlns:p14="http://schemas.microsoft.com/office/powerpoint/2010/main" val="2801368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E842A2F7-FBEC-4E3D-9DF4-1166D2F69860}" type="slidenum">
              <a:rPr lang="zh-CN" altLang="en-US"/>
              <a:pPr/>
              <a:t>‹#›</a:t>
            </a:fld>
            <a:endParaRPr lang="en-US" altLang="zh-CN"/>
          </a:p>
        </p:txBody>
      </p:sp>
      <p:sp>
        <p:nvSpPr>
          <p:cNvPr id="8" name="日期占位符 7"/>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388056965"/>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p>
        </p:txBody>
      </p:sp>
      <p:sp>
        <p:nvSpPr>
          <p:cNvPr id="4" name="灯片编号占位符 3"/>
          <p:cNvSpPr>
            <a:spLocks noGrp="1"/>
          </p:cNvSpPr>
          <p:nvPr>
            <p:ph type="sldNum" sz="quarter" idx="11"/>
          </p:nvPr>
        </p:nvSpPr>
        <p:spPr/>
        <p:txBody>
          <a:bodyPr/>
          <a:lstStyle>
            <a:lvl1pPr>
              <a:defRPr/>
            </a:lvl1pPr>
          </a:lstStyle>
          <a:p>
            <a:fld id="{2659A22F-C609-4030-9B3A-64A2E3D0C100}" type="slidenum">
              <a:rPr lang="ko-KR" altLang="en-US"/>
              <a:pPr/>
              <a:t>‹#›</a:t>
            </a:fld>
            <a:endParaRPr lang="en-US"/>
          </a:p>
        </p:txBody>
      </p:sp>
    </p:spTree>
    <p:extLst>
      <p:ext uri="{BB962C8B-B14F-4D97-AF65-F5344CB8AC3E}">
        <p14:creationId xmlns:p14="http://schemas.microsoft.com/office/powerpoint/2010/main" val="19257359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p>
        </p:txBody>
      </p:sp>
      <p:sp>
        <p:nvSpPr>
          <p:cNvPr id="3" name="灯片编号占位符 2"/>
          <p:cNvSpPr>
            <a:spLocks noGrp="1"/>
          </p:cNvSpPr>
          <p:nvPr>
            <p:ph type="sldNum" sz="quarter" idx="11"/>
          </p:nvPr>
        </p:nvSpPr>
        <p:spPr/>
        <p:txBody>
          <a:bodyPr/>
          <a:lstStyle>
            <a:lvl1pPr>
              <a:defRPr/>
            </a:lvl1pPr>
          </a:lstStyle>
          <a:p>
            <a:fld id="{D69D585D-645F-4C2D-9DF9-202FE5D81998}" type="slidenum">
              <a:rPr lang="ko-KR" altLang="en-US"/>
              <a:pPr/>
              <a:t>‹#›</a:t>
            </a:fld>
            <a:endParaRPr lang="en-US"/>
          </a:p>
        </p:txBody>
      </p:sp>
    </p:spTree>
    <p:extLst>
      <p:ext uri="{BB962C8B-B14F-4D97-AF65-F5344CB8AC3E}">
        <p14:creationId xmlns:p14="http://schemas.microsoft.com/office/powerpoint/2010/main" val="2243997491"/>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6684F375-BDAB-4F83-BA65-6B7ED05A85A3}" type="slidenum">
              <a:rPr lang="ko-KR" altLang="en-US"/>
              <a:pPr/>
              <a:t>‹#›</a:t>
            </a:fld>
            <a:endParaRPr lang="en-US"/>
          </a:p>
        </p:txBody>
      </p:sp>
    </p:spTree>
    <p:extLst>
      <p:ext uri="{BB962C8B-B14F-4D97-AF65-F5344CB8AC3E}">
        <p14:creationId xmlns:p14="http://schemas.microsoft.com/office/powerpoint/2010/main" val="3251517594"/>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3F68991F-42EF-498E-930F-BE0769408326}" type="slidenum">
              <a:rPr lang="ko-KR" altLang="en-US"/>
              <a:pPr/>
              <a:t>‹#›</a:t>
            </a:fld>
            <a:endParaRPr lang="en-US"/>
          </a:p>
        </p:txBody>
      </p:sp>
    </p:spTree>
    <p:extLst>
      <p:ext uri="{BB962C8B-B14F-4D97-AF65-F5344CB8AC3E}">
        <p14:creationId xmlns:p14="http://schemas.microsoft.com/office/powerpoint/2010/main" val="332848448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BEF259CB-43F4-44DF-89FA-1D5F366CC322}" type="slidenum">
              <a:rPr lang="ko-KR" altLang="en-US"/>
              <a:pPr/>
              <a:t>‹#›</a:t>
            </a:fld>
            <a:endParaRPr lang="en-US"/>
          </a:p>
        </p:txBody>
      </p:sp>
    </p:spTree>
    <p:extLst>
      <p:ext uri="{BB962C8B-B14F-4D97-AF65-F5344CB8AC3E}">
        <p14:creationId xmlns:p14="http://schemas.microsoft.com/office/powerpoint/2010/main" val="39697461"/>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CD4C305F-F96A-4562-916F-7BFE21F181A1}" type="slidenum">
              <a:rPr lang="ko-KR" altLang="en-US"/>
              <a:pPr/>
              <a:t>‹#›</a:t>
            </a:fld>
            <a:endParaRPr lang="en-US"/>
          </a:p>
        </p:txBody>
      </p:sp>
    </p:spTree>
    <p:extLst>
      <p:ext uri="{BB962C8B-B14F-4D97-AF65-F5344CB8AC3E}">
        <p14:creationId xmlns:p14="http://schemas.microsoft.com/office/powerpoint/2010/main" val="3330724024"/>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67E19B9B-2B28-434D-A539-FF370B19DF61}" type="slidenum">
              <a:rPr lang="ko-KR" altLang="en-US"/>
              <a:pPr/>
              <a:t>‹#›</a:t>
            </a:fld>
            <a:endParaRPr lang="en-US"/>
          </a:p>
        </p:txBody>
      </p:sp>
    </p:spTree>
    <p:extLst>
      <p:ext uri="{BB962C8B-B14F-4D97-AF65-F5344CB8AC3E}">
        <p14:creationId xmlns:p14="http://schemas.microsoft.com/office/powerpoint/2010/main" val="305966780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044A12D4-901A-424B-8D6D-26977D3E9C45}" type="slidenum">
              <a:rPr lang="ko-KR" altLang="en-US"/>
              <a:pPr/>
              <a:t>‹#›</a:t>
            </a:fld>
            <a:endParaRPr lang="en-US"/>
          </a:p>
        </p:txBody>
      </p:sp>
    </p:spTree>
    <p:extLst>
      <p:ext uri="{BB962C8B-B14F-4D97-AF65-F5344CB8AC3E}">
        <p14:creationId xmlns:p14="http://schemas.microsoft.com/office/powerpoint/2010/main" val="481240185"/>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113656E5-55E7-43F1-B194-8A35CA93408B}" type="slidenum">
              <a:rPr lang="ko-KR" altLang="en-US"/>
              <a:pPr/>
              <a:t>‹#›</a:t>
            </a:fld>
            <a:endParaRPr lang="en-US"/>
          </a:p>
        </p:txBody>
      </p:sp>
    </p:spTree>
    <p:extLst>
      <p:ext uri="{BB962C8B-B14F-4D97-AF65-F5344CB8AC3E}">
        <p14:creationId xmlns:p14="http://schemas.microsoft.com/office/powerpoint/2010/main" val="374849478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CB16505A-40DB-4139-938E-4CAFAEADC31D}" type="slidenum">
              <a:rPr lang="ko-KR" altLang="en-US"/>
              <a:pPr/>
              <a:t>‹#›</a:t>
            </a:fld>
            <a:endParaRPr lang="en-US"/>
          </a:p>
        </p:txBody>
      </p:sp>
    </p:spTree>
    <p:extLst>
      <p:ext uri="{BB962C8B-B14F-4D97-AF65-F5344CB8AC3E}">
        <p14:creationId xmlns:p14="http://schemas.microsoft.com/office/powerpoint/2010/main" val="3743253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9916C120-243E-4844-BD3B-CD20BC76D713}" type="slidenum">
              <a:rPr lang="zh-CN" altLang="en-US"/>
              <a:pPr/>
              <a:t>‹#›</a:t>
            </a:fld>
            <a:endParaRPr lang="en-US" altLang="zh-CN"/>
          </a:p>
        </p:txBody>
      </p:sp>
      <p:sp>
        <p:nvSpPr>
          <p:cNvPr id="4" name="日期占位符 3"/>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763185982"/>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p>
        </p:txBody>
      </p:sp>
      <p:sp>
        <p:nvSpPr>
          <p:cNvPr id="8" name="灯片编号占位符 7"/>
          <p:cNvSpPr>
            <a:spLocks noGrp="1"/>
          </p:cNvSpPr>
          <p:nvPr>
            <p:ph type="sldNum" sz="quarter" idx="11"/>
          </p:nvPr>
        </p:nvSpPr>
        <p:spPr/>
        <p:txBody>
          <a:bodyPr/>
          <a:lstStyle>
            <a:lvl1pPr>
              <a:defRPr/>
            </a:lvl1pPr>
          </a:lstStyle>
          <a:p>
            <a:fld id="{65E82DED-12C4-47AC-8318-B2785D77CA6E}" type="slidenum">
              <a:rPr lang="ko-KR" altLang="en-US"/>
              <a:pPr/>
              <a:t>‹#›</a:t>
            </a:fld>
            <a:endParaRPr lang="en-US"/>
          </a:p>
        </p:txBody>
      </p:sp>
    </p:spTree>
    <p:extLst>
      <p:ext uri="{BB962C8B-B14F-4D97-AF65-F5344CB8AC3E}">
        <p14:creationId xmlns:p14="http://schemas.microsoft.com/office/powerpoint/2010/main" val="3086520689"/>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p>
        </p:txBody>
      </p:sp>
      <p:sp>
        <p:nvSpPr>
          <p:cNvPr id="4" name="灯片编号占位符 3"/>
          <p:cNvSpPr>
            <a:spLocks noGrp="1"/>
          </p:cNvSpPr>
          <p:nvPr>
            <p:ph type="sldNum" sz="quarter" idx="11"/>
          </p:nvPr>
        </p:nvSpPr>
        <p:spPr/>
        <p:txBody>
          <a:bodyPr/>
          <a:lstStyle>
            <a:lvl1pPr>
              <a:defRPr/>
            </a:lvl1pPr>
          </a:lstStyle>
          <a:p>
            <a:fld id="{53D9E6A7-077E-4901-B055-C37915B4DC0A}" type="slidenum">
              <a:rPr lang="ko-KR" altLang="en-US"/>
              <a:pPr/>
              <a:t>‹#›</a:t>
            </a:fld>
            <a:endParaRPr lang="en-US"/>
          </a:p>
        </p:txBody>
      </p:sp>
    </p:spTree>
    <p:extLst>
      <p:ext uri="{BB962C8B-B14F-4D97-AF65-F5344CB8AC3E}">
        <p14:creationId xmlns:p14="http://schemas.microsoft.com/office/powerpoint/2010/main" val="933552602"/>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p>
        </p:txBody>
      </p:sp>
      <p:sp>
        <p:nvSpPr>
          <p:cNvPr id="3" name="灯片编号占位符 2"/>
          <p:cNvSpPr>
            <a:spLocks noGrp="1"/>
          </p:cNvSpPr>
          <p:nvPr>
            <p:ph type="sldNum" sz="quarter" idx="11"/>
          </p:nvPr>
        </p:nvSpPr>
        <p:spPr/>
        <p:txBody>
          <a:bodyPr/>
          <a:lstStyle>
            <a:lvl1pPr>
              <a:defRPr/>
            </a:lvl1pPr>
          </a:lstStyle>
          <a:p>
            <a:fld id="{49E4F84B-BBFA-4A13-A07F-A39F8AF22762}" type="slidenum">
              <a:rPr lang="ko-KR" altLang="en-US"/>
              <a:pPr/>
              <a:t>‹#›</a:t>
            </a:fld>
            <a:endParaRPr lang="en-US"/>
          </a:p>
        </p:txBody>
      </p:sp>
    </p:spTree>
    <p:extLst>
      <p:ext uri="{BB962C8B-B14F-4D97-AF65-F5344CB8AC3E}">
        <p14:creationId xmlns:p14="http://schemas.microsoft.com/office/powerpoint/2010/main" val="3575627684"/>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D425D83C-DD9A-4E82-8FC9-972E1E314CBB}" type="slidenum">
              <a:rPr lang="ko-KR" altLang="en-US"/>
              <a:pPr/>
              <a:t>‹#›</a:t>
            </a:fld>
            <a:endParaRPr lang="en-US"/>
          </a:p>
        </p:txBody>
      </p:sp>
    </p:spTree>
    <p:extLst>
      <p:ext uri="{BB962C8B-B14F-4D97-AF65-F5344CB8AC3E}">
        <p14:creationId xmlns:p14="http://schemas.microsoft.com/office/powerpoint/2010/main" val="2623734497"/>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p>
        </p:txBody>
      </p:sp>
      <p:sp>
        <p:nvSpPr>
          <p:cNvPr id="6" name="灯片编号占位符 5"/>
          <p:cNvSpPr>
            <a:spLocks noGrp="1"/>
          </p:cNvSpPr>
          <p:nvPr>
            <p:ph type="sldNum" sz="quarter" idx="11"/>
          </p:nvPr>
        </p:nvSpPr>
        <p:spPr/>
        <p:txBody>
          <a:bodyPr/>
          <a:lstStyle>
            <a:lvl1pPr>
              <a:defRPr/>
            </a:lvl1pPr>
          </a:lstStyle>
          <a:p>
            <a:fld id="{C875AF8C-C4E1-4ABE-87E1-73C3916FD9B3}" type="slidenum">
              <a:rPr lang="ko-KR" altLang="en-US"/>
              <a:pPr/>
              <a:t>‹#›</a:t>
            </a:fld>
            <a:endParaRPr lang="en-US"/>
          </a:p>
        </p:txBody>
      </p:sp>
    </p:spTree>
    <p:extLst>
      <p:ext uri="{BB962C8B-B14F-4D97-AF65-F5344CB8AC3E}">
        <p14:creationId xmlns:p14="http://schemas.microsoft.com/office/powerpoint/2010/main" val="196942940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F1F052B2-5AE2-4265-AADE-636FBEFFF007}" type="slidenum">
              <a:rPr lang="ko-KR" altLang="en-US"/>
              <a:pPr/>
              <a:t>‹#›</a:t>
            </a:fld>
            <a:endParaRPr lang="en-US"/>
          </a:p>
        </p:txBody>
      </p:sp>
    </p:spTree>
    <p:extLst>
      <p:ext uri="{BB962C8B-B14F-4D97-AF65-F5344CB8AC3E}">
        <p14:creationId xmlns:p14="http://schemas.microsoft.com/office/powerpoint/2010/main" val="2085973920"/>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p>
        </p:txBody>
      </p:sp>
      <p:sp>
        <p:nvSpPr>
          <p:cNvPr id="5" name="灯片编号占位符 4"/>
          <p:cNvSpPr>
            <a:spLocks noGrp="1"/>
          </p:cNvSpPr>
          <p:nvPr>
            <p:ph type="sldNum" sz="quarter" idx="11"/>
          </p:nvPr>
        </p:nvSpPr>
        <p:spPr/>
        <p:txBody>
          <a:bodyPr/>
          <a:lstStyle>
            <a:lvl1pPr>
              <a:defRPr/>
            </a:lvl1pPr>
          </a:lstStyle>
          <a:p>
            <a:fld id="{03DE9A0F-A26B-460A-BF42-4F837976600D}" type="slidenum">
              <a:rPr lang="ko-KR" altLang="en-US"/>
              <a:pPr/>
              <a:t>‹#›</a:t>
            </a:fld>
            <a:endParaRPr lang="en-US"/>
          </a:p>
        </p:txBody>
      </p:sp>
    </p:spTree>
    <p:extLst>
      <p:ext uri="{BB962C8B-B14F-4D97-AF65-F5344CB8AC3E}">
        <p14:creationId xmlns:p14="http://schemas.microsoft.com/office/powerpoint/2010/main" val="2732214363"/>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975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327025" y="6477000"/>
            <a:ext cx="2514600" cy="304800"/>
          </a:xfrm>
        </p:spPr>
        <p:txBody>
          <a:bodyPr/>
          <a:lstStyle>
            <a:lvl1pPr>
              <a:defRPr/>
            </a:lvl1pPr>
          </a:lstStyle>
          <a:p>
            <a:endParaRPr lang="en-US"/>
          </a:p>
        </p:txBody>
      </p:sp>
      <p:sp>
        <p:nvSpPr>
          <p:cNvPr id="4" name="灯片编号占位符 3"/>
          <p:cNvSpPr>
            <a:spLocks noGrp="1"/>
          </p:cNvSpPr>
          <p:nvPr>
            <p:ph type="sldNum" sz="quarter" idx="11"/>
          </p:nvPr>
        </p:nvSpPr>
        <p:spPr>
          <a:xfrm>
            <a:off x="3276600" y="6477000"/>
            <a:ext cx="2133600" cy="304800"/>
          </a:xfrm>
        </p:spPr>
        <p:txBody>
          <a:bodyPr/>
          <a:lstStyle>
            <a:lvl1pPr>
              <a:defRPr/>
            </a:lvl1pPr>
          </a:lstStyle>
          <a:p>
            <a:fld id="{D36AB77E-738A-4568-80FA-639AB8442A02}" type="slidenum">
              <a:rPr lang="ko-KR" altLang="en-US"/>
              <a:pPr/>
              <a:t>‹#›</a:t>
            </a:fld>
            <a:endParaRPr lang="en-US"/>
          </a:p>
        </p:txBody>
      </p:sp>
    </p:spTree>
    <p:extLst>
      <p:ext uri="{BB962C8B-B14F-4D97-AF65-F5344CB8AC3E}">
        <p14:creationId xmlns:p14="http://schemas.microsoft.com/office/powerpoint/2010/main" val="2314460215"/>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10242" name="Rectangle 2"/>
          <p:cNvSpPr>
            <a:spLocks noChangeArrowheads="1"/>
          </p:cNvSpPr>
          <p:nvPr/>
        </p:nvSpPr>
        <p:spPr bwMode="auto">
          <a:xfrm>
            <a:off x="3071813" y="0"/>
            <a:ext cx="1417637" cy="6858000"/>
          </a:xfrm>
          <a:prstGeom prst="rect">
            <a:avLst/>
          </a:prstGeom>
          <a:solidFill>
            <a:schemeClr val="accent2">
              <a:alpha val="7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3" name="Rectangle 3"/>
          <p:cNvSpPr>
            <a:spLocks noChangeArrowheads="1"/>
          </p:cNvSpPr>
          <p:nvPr/>
        </p:nvSpPr>
        <p:spPr bwMode="auto">
          <a:xfrm>
            <a:off x="0" y="0"/>
            <a:ext cx="3152775" cy="6858000"/>
          </a:xfrm>
          <a:prstGeom prst="rect">
            <a:avLst/>
          </a:prstGeom>
          <a:gradFill rotWithShape="1">
            <a:gsLst>
              <a:gs pos="0">
                <a:schemeClr val="accent2"/>
              </a:gs>
              <a:gs pos="100000">
                <a:schemeClr val="accent2">
                  <a:gamma/>
                  <a:shade val="85882"/>
                  <a:invGamma/>
                </a:scheme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4" name="Rectangle 4"/>
          <p:cNvSpPr>
            <a:spLocks noChangeArrowheads="1"/>
          </p:cNvSpPr>
          <p:nvPr/>
        </p:nvSpPr>
        <p:spPr bwMode="auto">
          <a:xfrm>
            <a:off x="6902450" y="-6350"/>
            <a:ext cx="303213" cy="6853238"/>
          </a:xfrm>
          <a:prstGeom prst="rect">
            <a:avLst/>
          </a:prstGeom>
          <a:solidFill>
            <a:schemeClr val="accent2">
              <a:alpha val="2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5" name="Rectangle 5"/>
          <p:cNvSpPr>
            <a:spLocks noChangeArrowheads="1"/>
          </p:cNvSpPr>
          <p:nvPr/>
        </p:nvSpPr>
        <p:spPr bwMode="auto">
          <a:xfrm>
            <a:off x="7158038" y="12700"/>
            <a:ext cx="227012" cy="6858000"/>
          </a:xfrm>
          <a:prstGeom prst="rect">
            <a:avLst/>
          </a:prstGeom>
          <a:solidFill>
            <a:schemeClr val="accent2">
              <a:alpha val="2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6" name="Rectangle 6"/>
          <p:cNvSpPr>
            <a:spLocks noChangeArrowheads="1"/>
          </p:cNvSpPr>
          <p:nvPr/>
        </p:nvSpPr>
        <p:spPr bwMode="auto">
          <a:xfrm>
            <a:off x="4375150" y="0"/>
            <a:ext cx="1060450" cy="6858000"/>
          </a:xfrm>
          <a:prstGeom prst="rect">
            <a:avLst/>
          </a:prstGeom>
          <a:solidFill>
            <a:schemeClr val="accent2">
              <a:alpha val="64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7" name="Rectangle 7"/>
          <p:cNvSpPr>
            <a:spLocks noChangeArrowheads="1"/>
          </p:cNvSpPr>
          <p:nvPr/>
        </p:nvSpPr>
        <p:spPr bwMode="auto">
          <a:xfrm>
            <a:off x="5359400" y="-12700"/>
            <a:ext cx="728663" cy="6934200"/>
          </a:xfrm>
          <a:prstGeom prst="rect">
            <a:avLst/>
          </a:prstGeom>
          <a:solidFill>
            <a:schemeClr val="accent2">
              <a:alpha val="53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8" name="Rectangle 8"/>
          <p:cNvSpPr>
            <a:spLocks noChangeArrowheads="1"/>
          </p:cNvSpPr>
          <p:nvPr/>
        </p:nvSpPr>
        <p:spPr bwMode="auto">
          <a:xfrm>
            <a:off x="6018213" y="-14288"/>
            <a:ext cx="547687" cy="6934201"/>
          </a:xfrm>
          <a:prstGeom prst="rect">
            <a:avLst/>
          </a:prstGeom>
          <a:solidFill>
            <a:schemeClr val="accent2">
              <a:alpha val="46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49" name="Rectangle 9"/>
          <p:cNvSpPr>
            <a:spLocks noChangeArrowheads="1"/>
          </p:cNvSpPr>
          <p:nvPr/>
        </p:nvSpPr>
        <p:spPr bwMode="auto">
          <a:xfrm>
            <a:off x="6505575" y="0"/>
            <a:ext cx="446088" cy="6858000"/>
          </a:xfrm>
          <a:prstGeom prst="rect">
            <a:avLst/>
          </a:prstGeom>
          <a:solidFill>
            <a:schemeClr val="accent2">
              <a:alpha val="37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0" name="Rectangle 10"/>
          <p:cNvSpPr>
            <a:spLocks noChangeArrowheads="1"/>
          </p:cNvSpPr>
          <p:nvPr/>
        </p:nvSpPr>
        <p:spPr bwMode="auto">
          <a:xfrm>
            <a:off x="7339013" y="52388"/>
            <a:ext cx="136525" cy="6858000"/>
          </a:xfrm>
          <a:prstGeom prst="rect">
            <a:avLst/>
          </a:prstGeom>
          <a:solidFill>
            <a:schemeClr val="accent2">
              <a:alpha val="14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1" name="Rectangle 11"/>
          <p:cNvSpPr>
            <a:spLocks noChangeArrowheads="1"/>
          </p:cNvSpPr>
          <p:nvPr/>
        </p:nvSpPr>
        <p:spPr bwMode="auto">
          <a:xfrm>
            <a:off x="8366125" y="20638"/>
            <a:ext cx="344488" cy="6858000"/>
          </a:xfrm>
          <a:prstGeom prst="rect">
            <a:avLst/>
          </a:prstGeom>
          <a:solidFill>
            <a:schemeClr val="accent2">
              <a:alpha val="23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2" name="Rectangle 12"/>
          <p:cNvSpPr>
            <a:spLocks noChangeArrowheads="1"/>
          </p:cNvSpPr>
          <p:nvPr/>
        </p:nvSpPr>
        <p:spPr bwMode="auto">
          <a:xfrm>
            <a:off x="8664575" y="0"/>
            <a:ext cx="474663" cy="6858000"/>
          </a:xfrm>
          <a:prstGeom prst="rect">
            <a:avLst/>
          </a:prstGeom>
          <a:solidFill>
            <a:schemeClr val="accent2">
              <a:alpha val="28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3" name="Text Box 13"/>
          <p:cNvSpPr txBox="1">
            <a:spLocks noChangeArrowheads="1"/>
          </p:cNvSpPr>
          <p:nvPr/>
        </p:nvSpPr>
        <p:spPr bwMode="auto">
          <a:xfrm>
            <a:off x="76200" y="6477000"/>
            <a:ext cx="1608138"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17961" dir="2700000" algn="ctr" rotWithShape="0">
                    <a:srgbClr val="1C1C1C">
                      <a:alpha val="50000"/>
                    </a:srgbClr>
                  </a:outerShdw>
                </a:effectLst>
              </a14:hiddenEffects>
            </a:ext>
          </a:extLst>
        </p:spPr>
        <p:txBody>
          <a:bodyPr>
            <a:spAutoFit/>
          </a:bodyPr>
          <a:lstStyle/>
          <a:p>
            <a:pPr algn="r">
              <a:spcBef>
                <a:spcPct val="50000"/>
              </a:spcBef>
            </a:pPr>
            <a:r>
              <a:rPr lang="en-US" altLang="zh-CN" sz="1000" b="1">
                <a:solidFill>
                  <a:srgbClr val="F8F8F8"/>
                </a:solidFill>
              </a:rPr>
              <a:t>www.themegallery.com</a:t>
            </a:r>
          </a:p>
        </p:txBody>
      </p:sp>
      <p:sp>
        <p:nvSpPr>
          <p:cNvPr id="10254" name="Text Box 14"/>
          <p:cNvSpPr txBox="1">
            <a:spLocks noChangeArrowheads="1"/>
          </p:cNvSpPr>
          <p:nvPr/>
        </p:nvSpPr>
        <p:spPr bwMode="auto">
          <a:xfrm>
            <a:off x="276225" y="6007100"/>
            <a:ext cx="1169988" cy="457200"/>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shade val="46275"/>
                        <a:invGamma/>
                      </a:schemeClr>
                    </a:gs>
                  </a:gsLst>
                  <a:lin ang="5400000" scaled="1"/>
                </a:gra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1C1C1C">
                      <a:alpha val="50000"/>
                    </a:srgbClr>
                  </a:outerShdw>
                </a:effectLst>
              </a14:hiddenEffects>
            </a:ext>
          </a:extLst>
        </p:spPr>
        <p:txBody>
          <a:bodyPr>
            <a:spAutoFit/>
          </a:bodyPr>
          <a:lstStyle/>
          <a:p>
            <a:pPr algn="ctr">
              <a:spcBef>
                <a:spcPct val="50000"/>
              </a:spcBef>
            </a:pPr>
            <a:r>
              <a:rPr lang="en-US" altLang="zh-CN" sz="2400" b="1">
                <a:solidFill>
                  <a:srgbClr val="FFFFFF"/>
                </a:solidFill>
                <a:latin typeface="Verdana" pitchFamily="34" charset="0"/>
              </a:rPr>
              <a:t>LOGO</a:t>
            </a:r>
          </a:p>
        </p:txBody>
      </p:sp>
      <p:sp>
        <p:nvSpPr>
          <p:cNvPr id="10255" name="Rectangle 15"/>
          <p:cNvSpPr>
            <a:spLocks noChangeArrowheads="1"/>
          </p:cNvSpPr>
          <p:nvPr/>
        </p:nvSpPr>
        <p:spPr bwMode="auto">
          <a:xfrm>
            <a:off x="7953375" y="4763"/>
            <a:ext cx="136525" cy="6858000"/>
          </a:xfrm>
          <a:prstGeom prst="rect">
            <a:avLst/>
          </a:prstGeom>
          <a:solidFill>
            <a:schemeClr val="accent2">
              <a:alpha val="6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6" name="Rectangle 16"/>
          <p:cNvSpPr>
            <a:spLocks noChangeArrowheads="1"/>
          </p:cNvSpPr>
          <p:nvPr/>
        </p:nvSpPr>
        <p:spPr bwMode="auto">
          <a:xfrm>
            <a:off x="8045450" y="4763"/>
            <a:ext cx="168275" cy="6858000"/>
          </a:xfrm>
          <a:prstGeom prst="rect">
            <a:avLst/>
          </a:prstGeom>
          <a:solidFill>
            <a:schemeClr val="accent2">
              <a:alpha val="12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7" name="Rectangle 17"/>
          <p:cNvSpPr>
            <a:spLocks noChangeArrowheads="1"/>
          </p:cNvSpPr>
          <p:nvPr/>
        </p:nvSpPr>
        <p:spPr bwMode="auto">
          <a:xfrm>
            <a:off x="8177213" y="-6350"/>
            <a:ext cx="230187" cy="6853238"/>
          </a:xfrm>
          <a:prstGeom prst="rect">
            <a:avLst/>
          </a:prstGeom>
          <a:solidFill>
            <a:schemeClr val="accent2">
              <a:alpha val="17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10258" name="Rectangle 18"/>
          <p:cNvSpPr>
            <a:spLocks noGrp="1" noChangeArrowheads="1"/>
          </p:cNvSpPr>
          <p:nvPr>
            <p:ph type="ctrTitle" sz="quarter"/>
          </p:nvPr>
        </p:nvSpPr>
        <p:spPr bwMode="auto">
          <a:xfrm>
            <a:off x="3802063" y="1314450"/>
            <a:ext cx="5105400" cy="14700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400"/>
            </a:lvl1pPr>
          </a:lstStyle>
          <a:p>
            <a:pPr lvl="0"/>
            <a:r>
              <a:rPr lang="zh-CN" altLang="en-US" noProof="0" smtClean="0"/>
              <a:t>单击此处编辑母版标题样式</a:t>
            </a:r>
          </a:p>
        </p:txBody>
      </p:sp>
      <p:sp>
        <p:nvSpPr>
          <p:cNvPr id="10259" name="Rectangle 19"/>
          <p:cNvSpPr>
            <a:spLocks noGrp="1" noChangeArrowheads="1"/>
          </p:cNvSpPr>
          <p:nvPr>
            <p:ph type="subTitle" sz="quarter" idx="1"/>
          </p:nvPr>
        </p:nvSpPr>
        <p:spPr>
          <a:xfrm>
            <a:off x="3810000" y="2762250"/>
            <a:ext cx="5151438" cy="757238"/>
          </a:xfrm>
        </p:spPr>
        <p:txBody>
          <a:bodyPr/>
          <a:lstStyle>
            <a:lvl1pPr marL="0" indent="0" algn="ctr">
              <a:buFont typeface="Wingdings" pitchFamily="2" charset="2"/>
              <a:buNone/>
              <a:defRPr sz="2000" b="0">
                <a:solidFill>
                  <a:schemeClr val="tx1"/>
                </a:solidFill>
              </a:defRPr>
            </a:lvl1pPr>
          </a:lstStyle>
          <a:p>
            <a:pPr lvl="0"/>
            <a:r>
              <a:rPr lang="zh-CN" altLang="en-US" noProof="0" smtClean="0"/>
              <a:t>单击此处编辑母版副标题样式</a:t>
            </a:r>
          </a:p>
        </p:txBody>
      </p:sp>
      <p:sp>
        <p:nvSpPr>
          <p:cNvPr id="10260" name="Rectangle 20"/>
          <p:cNvSpPr>
            <a:spLocks noGrp="1" noChangeArrowheads="1"/>
          </p:cNvSpPr>
          <p:nvPr>
            <p:ph type="ftr" sz="quarter" idx="3"/>
          </p:nvPr>
        </p:nvSpPr>
        <p:spPr>
          <a:xfrm>
            <a:off x="3552825" y="6534150"/>
            <a:ext cx="2895600" cy="234950"/>
          </a:xfrm>
        </p:spPr>
        <p:txBody>
          <a:bodyPr/>
          <a:lstStyle>
            <a:lvl1pPr>
              <a:defRPr/>
            </a:lvl1pPr>
          </a:lstStyle>
          <a:p>
            <a:endParaRPr lang="en-US" altLang="zh-CN"/>
          </a:p>
        </p:txBody>
      </p:sp>
      <p:sp>
        <p:nvSpPr>
          <p:cNvPr id="10261" name="Rectangle 21"/>
          <p:cNvSpPr>
            <a:spLocks noGrp="1" noChangeArrowheads="1"/>
          </p:cNvSpPr>
          <p:nvPr>
            <p:ph type="dt" sz="quarter" idx="2"/>
          </p:nvPr>
        </p:nvSpPr>
        <p:spPr>
          <a:xfrm>
            <a:off x="6900863" y="6526213"/>
            <a:ext cx="2133600" cy="274637"/>
          </a:xfrm>
        </p:spPr>
        <p:txBody>
          <a:bodyPr/>
          <a:lstStyle>
            <a:lvl1pPr>
              <a:defRPr/>
            </a:lvl1pPr>
          </a:lstStyle>
          <a:p>
            <a:endParaRPr lang="en-US" altLang="zh-CN"/>
          </a:p>
        </p:txBody>
      </p:sp>
      <p:sp>
        <p:nvSpPr>
          <p:cNvPr id="10262" name="Rectangle 22"/>
          <p:cNvSpPr>
            <a:spLocks noGrp="1" noChangeArrowheads="1"/>
          </p:cNvSpPr>
          <p:nvPr>
            <p:ph type="sldNum" sz="quarter" idx="4"/>
          </p:nvPr>
        </p:nvSpPr>
        <p:spPr>
          <a:xfrm>
            <a:off x="3011488" y="6527800"/>
            <a:ext cx="373062" cy="234950"/>
          </a:xfrm>
        </p:spPr>
        <p:txBody>
          <a:bodyPr/>
          <a:lstStyle>
            <a:lvl1pPr>
              <a:defRPr/>
            </a:lvl1pPr>
          </a:lstStyle>
          <a:p>
            <a:fld id="{B6205B1F-E763-41EE-8764-3D6C0AB93D3B}" type="slidenum">
              <a:rPr lang="zh-CN" altLang="en-US"/>
              <a:pPr/>
              <a:t>‹#›</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0243"/>
                                        </p:tgtEl>
                                        <p:attrNameLst>
                                          <p:attrName>style.visibility</p:attrName>
                                        </p:attrNameLst>
                                      </p:cBhvr>
                                      <p:to>
                                        <p:strVal val="visible"/>
                                      </p:to>
                                    </p:set>
                                    <p:animEffect transition="in" filter="wipe(up)">
                                      <p:cBhvr>
                                        <p:cTn id="7" dur="500"/>
                                        <p:tgtEl>
                                          <p:spTgt spid="10243"/>
                                        </p:tgtEl>
                                      </p:cBhvr>
                                    </p:animEffect>
                                  </p:childTnLst>
                                </p:cTn>
                              </p:par>
                              <p:par>
                                <p:cTn id="8" presetID="22" presetClass="entr" presetSubtype="1" fill="hold" grpId="0" nodeType="withEffect">
                                  <p:stCondLst>
                                    <p:cond delay="200"/>
                                  </p:stCondLst>
                                  <p:childTnLst>
                                    <p:set>
                                      <p:cBhvr>
                                        <p:cTn id="9" dur="1" fill="hold">
                                          <p:stCondLst>
                                            <p:cond delay="0"/>
                                          </p:stCondLst>
                                        </p:cTn>
                                        <p:tgtEl>
                                          <p:spTgt spid="10242"/>
                                        </p:tgtEl>
                                        <p:attrNameLst>
                                          <p:attrName>style.visibility</p:attrName>
                                        </p:attrNameLst>
                                      </p:cBhvr>
                                      <p:to>
                                        <p:strVal val="visible"/>
                                      </p:to>
                                    </p:set>
                                    <p:animEffect transition="in" filter="wipe(up)">
                                      <p:cBhvr>
                                        <p:cTn id="10" dur="500"/>
                                        <p:tgtEl>
                                          <p:spTgt spid="10242"/>
                                        </p:tgtEl>
                                      </p:cBhvr>
                                    </p:animEffect>
                                  </p:childTnLst>
                                </p:cTn>
                              </p:par>
                              <p:par>
                                <p:cTn id="11" presetID="22" presetClass="entr" presetSubtype="1" fill="hold" grpId="0" nodeType="withEffect">
                                  <p:stCondLst>
                                    <p:cond delay="500"/>
                                  </p:stCondLst>
                                  <p:childTnLst>
                                    <p:set>
                                      <p:cBhvr>
                                        <p:cTn id="12" dur="1" fill="hold">
                                          <p:stCondLst>
                                            <p:cond delay="0"/>
                                          </p:stCondLst>
                                        </p:cTn>
                                        <p:tgtEl>
                                          <p:spTgt spid="10246"/>
                                        </p:tgtEl>
                                        <p:attrNameLst>
                                          <p:attrName>style.visibility</p:attrName>
                                        </p:attrNameLst>
                                      </p:cBhvr>
                                      <p:to>
                                        <p:strVal val="visible"/>
                                      </p:to>
                                    </p:set>
                                    <p:animEffect transition="in" filter="wipe(up)">
                                      <p:cBhvr>
                                        <p:cTn id="13" dur="500"/>
                                        <p:tgtEl>
                                          <p:spTgt spid="10246"/>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10247"/>
                                        </p:tgtEl>
                                        <p:attrNameLst>
                                          <p:attrName>style.visibility</p:attrName>
                                        </p:attrNameLst>
                                      </p:cBhvr>
                                      <p:to>
                                        <p:strVal val="visible"/>
                                      </p:to>
                                    </p:set>
                                    <p:animEffect transition="in" filter="wipe(up)">
                                      <p:cBhvr>
                                        <p:cTn id="16" dur="500"/>
                                        <p:tgtEl>
                                          <p:spTgt spid="10247"/>
                                        </p:tgtEl>
                                      </p:cBhvr>
                                    </p:animEffect>
                                  </p:childTnLst>
                                </p:cTn>
                              </p:par>
                              <p:par>
                                <p:cTn id="17" presetID="47" presetClass="entr" presetSubtype="0" fill="hold" grpId="0" nodeType="withEffect">
                                  <p:stCondLst>
                                    <p:cond delay="1100"/>
                                  </p:stCondLst>
                                  <p:childTnLst>
                                    <p:set>
                                      <p:cBhvr>
                                        <p:cTn id="18" dur="1" fill="hold">
                                          <p:stCondLst>
                                            <p:cond delay="0"/>
                                          </p:stCondLst>
                                        </p:cTn>
                                        <p:tgtEl>
                                          <p:spTgt spid="10248"/>
                                        </p:tgtEl>
                                        <p:attrNameLst>
                                          <p:attrName>style.visibility</p:attrName>
                                        </p:attrNameLst>
                                      </p:cBhvr>
                                      <p:to>
                                        <p:strVal val="visible"/>
                                      </p:to>
                                    </p:set>
                                    <p:animEffect transition="in" filter="fade">
                                      <p:cBhvr>
                                        <p:cTn id="19" dur="500"/>
                                        <p:tgtEl>
                                          <p:spTgt spid="10248"/>
                                        </p:tgtEl>
                                      </p:cBhvr>
                                    </p:animEffect>
                                    <p:anim calcmode="lin" valueType="num">
                                      <p:cBhvr>
                                        <p:cTn id="20" dur="500" fill="hold"/>
                                        <p:tgtEl>
                                          <p:spTgt spid="10248"/>
                                        </p:tgtEl>
                                        <p:attrNameLst>
                                          <p:attrName>ppt_x</p:attrName>
                                        </p:attrNameLst>
                                      </p:cBhvr>
                                      <p:tavLst>
                                        <p:tav tm="0">
                                          <p:val>
                                            <p:strVal val="#ppt_x"/>
                                          </p:val>
                                        </p:tav>
                                        <p:tav tm="100000">
                                          <p:val>
                                            <p:strVal val="#ppt_x"/>
                                          </p:val>
                                        </p:tav>
                                      </p:tavLst>
                                    </p:anim>
                                    <p:anim calcmode="lin" valueType="num">
                                      <p:cBhvr>
                                        <p:cTn id="21" dur="500" fill="hold"/>
                                        <p:tgtEl>
                                          <p:spTgt spid="10248"/>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1500"/>
                                  </p:stCondLst>
                                  <p:childTnLst>
                                    <p:set>
                                      <p:cBhvr>
                                        <p:cTn id="23" dur="1" fill="hold">
                                          <p:stCondLst>
                                            <p:cond delay="0"/>
                                          </p:stCondLst>
                                        </p:cTn>
                                        <p:tgtEl>
                                          <p:spTgt spid="10249"/>
                                        </p:tgtEl>
                                        <p:attrNameLst>
                                          <p:attrName>style.visibility</p:attrName>
                                        </p:attrNameLst>
                                      </p:cBhvr>
                                      <p:to>
                                        <p:strVal val="visible"/>
                                      </p:to>
                                    </p:set>
                                    <p:animEffect transition="in" filter="fade">
                                      <p:cBhvr>
                                        <p:cTn id="24" dur="500"/>
                                        <p:tgtEl>
                                          <p:spTgt spid="10249"/>
                                        </p:tgtEl>
                                      </p:cBhvr>
                                    </p:animEffect>
                                    <p:anim calcmode="lin" valueType="num">
                                      <p:cBhvr>
                                        <p:cTn id="25" dur="500" fill="hold"/>
                                        <p:tgtEl>
                                          <p:spTgt spid="10249"/>
                                        </p:tgtEl>
                                        <p:attrNameLst>
                                          <p:attrName>ppt_x</p:attrName>
                                        </p:attrNameLst>
                                      </p:cBhvr>
                                      <p:tavLst>
                                        <p:tav tm="0">
                                          <p:val>
                                            <p:strVal val="#ppt_x"/>
                                          </p:val>
                                        </p:tav>
                                        <p:tav tm="100000">
                                          <p:val>
                                            <p:strVal val="#ppt_x"/>
                                          </p:val>
                                        </p:tav>
                                      </p:tavLst>
                                    </p:anim>
                                    <p:anim calcmode="lin" valueType="num">
                                      <p:cBhvr>
                                        <p:cTn id="26" dur="500" fill="hold"/>
                                        <p:tgtEl>
                                          <p:spTgt spid="10249"/>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1900"/>
                                  </p:stCondLst>
                                  <p:childTnLst>
                                    <p:set>
                                      <p:cBhvr>
                                        <p:cTn id="28" dur="1" fill="hold">
                                          <p:stCondLst>
                                            <p:cond delay="0"/>
                                          </p:stCondLst>
                                        </p:cTn>
                                        <p:tgtEl>
                                          <p:spTgt spid="10244"/>
                                        </p:tgtEl>
                                        <p:attrNameLst>
                                          <p:attrName>style.visibility</p:attrName>
                                        </p:attrNameLst>
                                      </p:cBhvr>
                                      <p:to>
                                        <p:strVal val="visible"/>
                                      </p:to>
                                    </p:set>
                                    <p:animEffect transition="in" filter="fade">
                                      <p:cBhvr>
                                        <p:cTn id="29" dur="500"/>
                                        <p:tgtEl>
                                          <p:spTgt spid="10244"/>
                                        </p:tgtEl>
                                      </p:cBhvr>
                                    </p:animEffect>
                                    <p:anim calcmode="lin" valueType="num">
                                      <p:cBhvr>
                                        <p:cTn id="30" dur="500" fill="hold"/>
                                        <p:tgtEl>
                                          <p:spTgt spid="10244"/>
                                        </p:tgtEl>
                                        <p:attrNameLst>
                                          <p:attrName>ppt_x</p:attrName>
                                        </p:attrNameLst>
                                      </p:cBhvr>
                                      <p:tavLst>
                                        <p:tav tm="0">
                                          <p:val>
                                            <p:strVal val="#ppt_x"/>
                                          </p:val>
                                        </p:tav>
                                        <p:tav tm="100000">
                                          <p:val>
                                            <p:strVal val="#ppt_x"/>
                                          </p:val>
                                        </p:tav>
                                      </p:tavLst>
                                    </p:anim>
                                    <p:anim calcmode="lin" valueType="num">
                                      <p:cBhvr>
                                        <p:cTn id="31" dur="500" fill="hold"/>
                                        <p:tgtEl>
                                          <p:spTgt spid="10244"/>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2300"/>
                                  </p:stCondLst>
                                  <p:childTnLst>
                                    <p:set>
                                      <p:cBhvr>
                                        <p:cTn id="33" dur="1" fill="hold">
                                          <p:stCondLst>
                                            <p:cond delay="0"/>
                                          </p:stCondLst>
                                        </p:cTn>
                                        <p:tgtEl>
                                          <p:spTgt spid="10245"/>
                                        </p:tgtEl>
                                        <p:attrNameLst>
                                          <p:attrName>style.visibility</p:attrName>
                                        </p:attrNameLst>
                                      </p:cBhvr>
                                      <p:to>
                                        <p:strVal val="visible"/>
                                      </p:to>
                                    </p:set>
                                    <p:animEffect transition="in" filter="fade">
                                      <p:cBhvr>
                                        <p:cTn id="34" dur="500"/>
                                        <p:tgtEl>
                                          <p:spTgt spid="10245"/>
                                        </p:tgtEl>
                                      </p:cBhvr>
                                    </p:animEffect>
                                    <p:anim calcmode="lin" valueType="num">
                                      <p:cBhvr>
                                        <p:cTn id="35" dur="500" fill="hold"/>
                                        <p:tgtEl>
                                          <p:spTgt spid="10245"/>
                                        </p:tgtEl>
                                        <p:attrNameLst>
                                          <p:attrName>ppt_x</p:attrName>
                                        </p:attrNameLst>
                                      </p:cBhvr>
                                      <p:tavLst>
                                        <p:tav tm="0">
                                          <p:val>
                                            <p:strVal val="#ppt_x"/>
                                          </p:val>
                                        </p:tav>
                                        <p:tav tm="100000">
                                          <p:val>
                                            <p:strVal val="#ppt_x"/>
                                          </p:val>
                                        </p:tav>
                                      </p:tavLst>
                                    </p:anim>
                                    <p:anim calcmode="lin" valueType="num">
                                      <p:cBhvr>
                                        <p:cTn id="36" dur="500" fill="hold"/>
                                        <p:tgtEl>
                                          <p:spTgt spid="10245"/>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2600"/>
                                  </p:stCondLst>
                                  <p:childTnLst>
                                    <p:set>
                                      <p:cBhvr>
                                        <p:cTn id="38" dur="1" fill="hold">
                                          <p:stCondLst>
                                            <p:cond delay="0"/>
                                          </p:stCondLst>
                                        </p:cTn>
                                        <p:tgtEl>
                                          <p:spTgt spid="10250"/>
                                        </p:tgtEl>
                                        <p:attrNameLst>
                                          <p:attrName>style.visibility</p:attrName>
                                        </p:attrNameLst>
                                      </p:cBhvr>
                                      <p:to>
                                        <p:strVal val="visible"/>
                                      </p:to>
                                    </p:set>
                                    <p:animEffect transition="in" filter="fade">
                                      <p:cBhvr>
                                        <p:cTn id="39" dur="500"/>
                                        <p:tgtEl>
                                          <p:spTgt spid="10250"/>
                                        </p:tgtEl>
                                      </p:cBhvr>
                                    </p:animEffect>
                                    <p:anim calcmode="lin" valueType="num">
                                      <p:cBhvr>
                                        <p:cTn id="40" dur="500" fill="hold"/>
                                        <p:tgtEl>
                                          <p:spTgt spid="10250"/>
                                        </p:tgtEl>
                                        <p:attrNameLst>
                                          <p:attrName>ppt_x</p:attrName>
                                        </p:attrNameLst>
                                      </p:cBhvr>
                                      <p:tavLst>
                                        <p:tav tm="0">
                                          <p:val>
                                            <p:strVal val="#ppt_x"/>
                                          </p:val>
                                        </p:tav>
                                        <p:tav tm="100000">
                                          <p:val>
                                            <p:strVal val="#ppt_x"/>
                                          </p:val>
                                        </p:tav>
                                      </p:tavLst>
                                    </p:anim>
                                    <p:anim calcmode="lin" valueType="num">
                                      <p:cBhvr>
                                        <p:cTn id="41" dur="500" fill="hold"/>
                                        <p:tgtEl>
                                          <p:spTgt spid="10250"/>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2600"/>
                                  </p:stCondLst>
                                  <p:childTnLst>
                                    <p:set>
                                      <p:cBhvr>
                                        <p:cTn id="43" dur="1" fill="hold">
                                          <p:stCondLst>
                                            <p:cond delay="0"/>
                                          </p:stCondLst>
                                        </p:cTn>
                                        <p:tgtEl>
                                          <p:spTgt spid="10256"/>
                                        </p:tgtEl>
                                        <p:attrNameLst>
                                          <p:attrName>style.visibility</p:attrName>
                                        </p:attrNameLst>
                                      </p:cBhvr>
                                      <p:to>
                                        <p:strVal val="visible"/>
                                      </p:to>
                                    </p:set>
                                    <p:animEffect transition="in" filter="fade">
                                      <p:cBhvr>
                                        <p:cTn id="44" dur="500"/>
                                        <p:tgtEl>
                                          <p:spTgt spid="10256"/>
                                        </p:tgtEl>
                                      </p:cBhvr>
                                    </p:animEffect>
                                    <p:anim calcmode="lin" valueType="num">
                                      <p:cBhvr>
                                        <p:cTn id="45" dur="500" fill="hold"/>
                                        <p:tgtEl>
                                          <p:spTgt spid="10256"/>
                                        </p:tgtEl>
                                        <p:attrNameLst>
                                          <p:attrName>ppt_x</p:attrName>
                                        </p:attrNameLst>
                                      </p:cBhvr>
                                      <p:tavLst>
                                        <p:tav tm="0">
                                          <p:val>
                                            <p:strVal val="#ppt_x"/>
                                          </p:val>
                                        </p:tav>
                                        <p:tav tm="100000">
                                          <p:val>
                                            <p:strVal val="#ppt_x"/>
                                          </p:val>
                                        </p:tav>
                                      </p:tavLst>
                                    </p:anim>
                                    <p:anim calcmode="lin" valueType="num">
                                      <p:cBhvr>
                                        <p:cTn id="46" dur="500" fill="hold"/>
                                        <p:tgtEl>
                                          <p:spTgt spid="10256"/>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2500"/>
                                  </p:stCondLst>
                                  <p:childTnLst>
                                    <p:set>
                                      <p:cBhvr>
                                        <p:cTn id="48" dur="1" fill="hold">
                                          <p:stCondLst>
                                            <p:cond delay="0"/>
                                          </p:stCondLst>
                                        </p:cTn>
                                        <p:tgtEl>
                                          <p:spTgt spid="10255"/>
                                        </p:tgtEl>
                                        <p:attrNameLst>
                                          <p:attrName>style.visibility</p:attrName>
                                        </p:attrNameLst>
                                      </p:cBhvr>
                                      <p:to>
                                        <p:strVal val="visible"/>
                                      </p:to>
                                    </p:set>
                                    <p:animEffect transition="in" filter="fade">
                                      <p:cBhvr>
                                        <p:cTn id="49" dur="500"/>
                                        <p:tgtEl>
                                          <p:spTgt spid="10255"/>
                                        </p:tgtEl>
                                      </p:cBhvr>
                                    </p:animEffect>
                                    <p:anim calcmode="lin" valueType="num">
                                      <p:cBhvr>
                                        <p:cTn id="50" dur="500" fill="hold"/>
                                        <p:tgtEl>
                                          <p:spTgt spid="10255"/>
                                        </p:tgtEl>
                                        <p:attrNameLst>
                                          <p:attrName>ppt_x</p:attrName>
                                        </p:attrNameLst>
                                      </p:cBhvr>
                                      <p:tavLst>
                                        <p:tav tm="0">
                                          <p:val>
                                            <p:strVal val="#ppt_x"/>
                                          </p:val>
                                        </p:tav>
                                        <p:tav tm="100000">
                                          <p:val>
                                            <p:strVal val="#ppt_x"/>
                                          </p:val>
                                        </p:tav>
                                      </p:tavLst>
                                    </p:anim>
                                    <p:anim calcmode="lin" valueType="num">
                                      <p:cBhvr>
                                        <p:cTn id="51" dur="500" fill="hold"/>
                                        <p:tgtEl>
                                          <p:spTgt spid="10255"/>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2400"/>
                                  </p:stCondLst>
                                  <p:childTnLst>
                                    <p:set>
                                      <p:cBhvr>
                                        <p:cTn id="53" dur="1" fill="hold">
                                          <p:stCondLst>
                                            <p:cond delay="0"/>
                                          </p:stCondLst>
                                        </p:cTn>
                                        <p:tgtEl>
                                          <p:spTgt spid="10257"/>
                                        </p:tgtEl>
                                        <p:attrNameLst>
                                          <p:attrName>style.visibility</p:attrName>
                                        </p:attrNameLst>
                                      </p:cBhvr>
                                      <p:to>
                                        <p:strVal val="visible"/>
                                      </p:to>
                                    </p:set>
                                    <p:animEffect transition="in" filter="fade">
                                      <p:cBhvr>
                                        <p:cTn id="54" dur="500"/>
                                        <p:tgtEl>
                                          <p:spTgt spid="10257"/>
                                        </p:tgtEl>
                                      </p:cBhvr>
                                    </p:animEffect>
                                    <p:anim calcmode="lin" valueType="num">
                                      <p:cBhvr>
                                        <p:cTn id="55" dur="500" fill="hold"/>
                                        <p:tgtEl>
                                          <p:spTgt spid="10257"/>
                                        </p:tgtEl>
                                        <p:attrNameLst>
                                          <p:attrName>ppt_x</p:attrName>
                                        </p:attrNameLst>
                                      </p:cBhvr>
                                      <p:tavLst>
                                        <p:tav tm="0">
                                          <p:val>
                                            <p:strVal val="#ppt_x"/>
                                          </p:val>
                                        </p:tav>
                                        <p:tav tm="100000">
                                          <p:val>
                                            <p:strVal val="#ppt_x"/>
                                          </p:val>
                                        </p:tav>
                                      </p:tavLst>
                                    </p:anim>
                                    <p:anim calcmode="lin" valueType="num">
                                      <p:cBhvr>
                                        <p:cTn id="56" dur="500" fill="hold"/>
                                        <p:tgtEl>
                                          <p:spTgt spid="10257"/>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2000"/>
                                  </p:stCondLst>
                                  <p:childTnLst>
                                    <p:set>
                                      <p:cBhvr>
                                        <p:cTn id="58" dur="1" fill="hold">
                                          <p:stCondLst>
                                            <p:cond delay="0"/>
                                          </p:stCondLst>
                                        </p:cTn>
                                        <p:tgtEl>
                                          <p:spTgt spid="10251"/>
                                        </p:tgtEl>
                                        <p:attrNameLst>
                                          <p:attrName>style.visibility</p:attrName>
                                        </p:attrNameLst>
                                      </p:cBhvr>
                                      <p:to>
                                        <p:strVal val="visible"/>
                                      </p:to>
                                    </p:set>
                                    <p:animEffect transition="in" filter="fade">
                                      <p:cBhvr>
                                        <p:cTn id="59" dur="500"/>
                                        <p:tgtEl>
                                          <p:spTgt spid="10251"/>
                                        </p:tgtEl>
                                      </p:cBhvr>
                                    </p:animEffect>
                                    <p:anim calcmode="lin" valueType="num">
                                      <p:cBhvr>
                                        <p:cTn id="60" dur="500" fill="hold"/>
                                        <p:tgtEl>
                                          <p:spTgt spid="10251"/>
                                        </p:tgtEl>
                                        <p:attrNameLst>
                                          <p:attrName>ppt_x</p:attrName>
                                        </p:attrNameLst>
                                      </p:cBhvr>
                                      <p:tavLst>
                                        <p:tav tm="0">
                                          <p:val>
                                            <p:strVal val="#ppt_x"/>
                                          </p:val>
                                        </p:tav>
                                        <p:tav tm="100000">
                                          <p:val>
                                            <p:strVal val="#ppt_x"/>
                                          </p:val>
                                        </p:tav>
                                      </p:tavLst>
                                    </p:anim>
                                    <p:anim calcmode="lin" valueType="num">
                                      <p:cBhvr>
                                        <p:cTn id="61" dur="500" fill="hold"/>
                                        <p:tgtEl>
                                          <p:spTgt spid="10251"/>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1800"/>
                                  </p:stCondLst>
                                  <p:childTnLst>
                                    <p:set>
                                      <p:cBhvr>
                                        <p:cTn id="63" dur="1" fill="hold">
                                          <p:stCondLst>
                                            <p:cond delay="0"/>
                                          </p:stCondLst>
                                        </p:cTn>
                                        <p:tgtEl>
                                          <p:spTgt spid="10252"/>
                                        </p:tgtEl>
                                        <p:attrNameLst>
                                          <p:attrName>style.visibility</p:attrName>
                                        </p:attrNameLst>
                                      </p:cBhvr>
                                      <p:to>
                                        <p:strVal val="visible"/>
                                      </p:to>
                                    </p:set>
                                    <p:animEffect transition="in" filter="fade">
                                      <p:cBhvr>
                                        <p:cTn id="64" dur="500"/>
                                        <p:tgtEl>
                                          <p:spTgt spid="10252"/>
                                        </p:tgtEl>
                                      </p:cBhvr>
                                    </p:animEffect>
                                    <p:anim calcmode="lin" valueType="num">
                                      <p:cBhvr>
                                        <p:cTn id="65" dur="500" fill="hold"/>
                                        <p:tgtEl>
                                          <p:spTgt spid="10252"/>
                                        </p:tgtEl>
                                        <p:attrNameLst>
                                          <p:attrName>ppt_x</p:attrName>
                                        </p:attrNameLst>
                                      </p:cBhvr>
                                      <p:tavLst>
                                        <p:tav tm="0">
                                          <p:val>
                                            <p:strVal val="#ppt_x"/>
                                          </p:val>
                                        </p:tav>
                                        <p:tav tm="100000">
                                          <p:val>
                                            <p:strVal val="#ppt_x"/>
                                          </p:val>
                                        </p:tav>
                                      </p:tavLst>
                                    </p:anim>
                                    <p:anim calcmode="lin" valueType="num">
                                      <p:cBhvr>
                                        <p:cTn id="66" dur="500" fill="hold"/>
                                        <p:tgtEl>
                                          <p:spTgt spid="10252"/>
                                        </p:tgtEl>
                                        <p:attrNameLst>
                                          <p:attrName>ppt_y</p:attrName>
                                        </p:attrNameLst>
                                      </p:cBhvr>
                                      <p:tavLst>
                                        <p:tav tm="0">
                                          <p:val>
                                            <p:strVal val="#ppt_y-.1"/>
                                          </p:val>
                                        </p:tav>
                                        <p:tav tm="100000">
                                          <p:val>
                                            <p:strVal val="#ppt_y"/>
                                          </p:val>
                                        </p:tav>
                                      </p:tavLst>
                                    </p:anim>
                                  </p:childTnLst>
                                </p:cTn>
                              </p:par>
                            </p:childTnLst>
                          </p:cTn>
                        </p:par>
                        <p:par>
                          <p:cTn id="67" fill="hold" nodeType="afterGroup">
                            <p:stCondLst>
                              <p:cond delay="3100"/>
                            </p:stCondLst>
                            <p:childTnLst>
                              <p:par>
                                <p:cTn id="68" presetID="6" presetClass="emph" presetSubtype="0" fill="hold" grpId="1" nodeType="afterEffect">
                                  <p:stCondLst>
                                    <p:cond delay="0"/>
                                  </p:stCondLst>
                                  <p:childTnLst>
                                    <p:animScale>
                                      <p:cBhvr>
                                        <p:cTn id="69" dur="500" fill="hold"/>
                                        <p:tgtEl>
                                          <p:spTgt spid="10243"/>
                                        </p:tgtEl>
                                      </p:cBhvr>
                                      <p:by x="150000" y="150000"/>
                                    </p:animScale>
                                  </p:childTnLst>
                                </p:cTn>
                              </p:par>
                              <p:par>
                                <p:cTn id="70" presetID="6" presetClass="emph" presetSubtype="0" fill="hold" grpId="1" nodeType="withEffect">
                                  <p:stCondLst>
                                    <p:cond delay="200"/>
                                  </p:stCondLst>
                                  <p:childTnLst>
                                    <p:animScale>
                                      <p:cBhvr>
                                        <p:cTn id="71" dur="500" fill="hold"/>
                                        <p:tgtEl>
                                          <p:spTgt spid="10246"/>
                                        </p:tgtEl>
                                      </p:cBhvr>
                                      <p:by x="150000" y="150000"/>
                                    </p:animScale>
                                  </p:childTnLst>
                                </p:cTn>
                              </p:par>
                              <p:par>
                                <p:cTn id="72" presetID="6" presetClass="emph" presetSubtype="0" fill="hold" grpId="1" nodeType="withEffect">
                                  <p:stCondLst>
                                    <p:cond delay="400"/>
                                  </p:stCondLst>
                                  <p:childTnLst>
                                    <p:animScale>
                                      <p:cBhvr>
                                        <p:cTn id="73" dur="500" fill="hold"/>
                                        <p:tgtEl>
                                          <p:spTgt spid="10247"/>
                                        </p:tgtEl>
                                      </p:cBhvr>
                                      <p:by x="150000" y="150000"/>
                                    </p:animScale>
                                  </p:childTnLst>
                                </p:cTn>
                              </p:par>
                              <p:par>
                                <p:cTn id="74" presetID="6" presetClass="emph" presetSubtype="0" fill="hold" grpId="1" nodeType="withEffect">
                                  <p:stCondLst>
                                    <p:cond delay="800"/>
                                  </p:stCondLst>
                                  <p:childTnLst>
                                    <p:animScale>
                                      <p:cBhvr>
                                        <p:cTn id="75" dur="500" fill="hold"/>
                                        <p:tgtEl>
                                          <p:spTgt spid="10248"/>
                                        </p:tgtEl>
                                      </p:cBhvr>
                                      <p:by x="150000" y="150000"/>
                                    </p:animScale>
                                  </p:childTnLst>
                                </p:cTn>
                              </p:par>
                              <p:par>
                                <p:cTn id="76" presetID="6" presetClass="emph" presetSubtype="0" fill="hold" grpId="1" nodeType="withEffect">
                                  <p:stCondLst>
                                    <p:cond delay="1100"/>
                                  </p:stCondLst>
                                  <p:childTnLst>
                                    <p:animScale>
                                      <p:cBhvr>
                                        <p:cTn id="77" dur="500" fill="hold"/>
                                        <p:tgtEl>
                                          <p:spTgt spid="10249"/>
                                        </p:tgtEl>
                                      </p:cBhvr>
                                      <p:by x="150000" y="150000"/>
                                    </p:animScale>
                                  </p:childTnLst>
                                </p:cTn>
                              </p:par>
                              <p:par>
                                <p:cTn id="78" presetID="6" presetClass="emph" presetSubtype="0" fill="hold" grpId="1" nodeType="withEffect">
                                  <p:stCondLst>
                                    <p:cond delay="1400"/>
                                  </p:stCondLst>
                                  <p:childTnLst>
                                    <p:animScale>
                                      <p:cBhvr>
                                        <p:cTn id="79" dur="500" fill="hold"/>
                                        <p:tgtEl>
                                          <p:spTgt spid="10244"/>
                                        </p:tgtEl>
                                      </p:cBhvr>
                                      <p:by x="150000" y="150000"/>
                                    </p:animScale>
                                  </p:childTnLst>
                                </p:cTn>
                              </p:par>
                              <p:par>
                                <p:cTn id="80" presetID="6" presetClass="emph" presetSubtype="0" fill="hold" grpId="1" nodeType="withEffect">
                                  <p:stCondLst>
                                    <p:cond delay="1700"/>
                                  </p:stCondLst>
                                  <p:childTnLst>
                                    <p:animScale>
                                      <p:cBhvr>
                                        <p:cTn id="81" dur="500" fill="hold"/>
                                        <p:tgtEl>
                                          <p:spTgt spid="10245"/>
                                        </p:tgtEl>
                                      </p:cBhvr>
                                      <p:by x="150000" y="150000"/>
                                    </p:animScale>
                                  </p:childTnLst>
                                </p:cTn>
                              </p:par>
                              <p:par>
                                <p:cTn id="82" presetID="6" presetClass="emph" presetSubtype="0" fill="hold" grpId="1" nodeType="withEffect">
                                  <p:stCondLst>
                                    <p:cond delay="2000"/>
                                  </p:stCondLst>
                                  <p:childTnLst>
                                    <p:animScale>
                                      <p:cBhvr>
                                        <p:cTn id="83" dur="500" fill="hold"/>
                                        <p:tgtEl>
                                          <p:spTgt spid="10250"/>
                                        </p:tgtEl>
                                      </p:cBhvr>
                                      <p:by x="150000" y="150000"/>
                                    </p:animScale>
                                  </p:childTnLst>
                                </p:cTn>
                              </p:par>
                              <p:par>
                                <p:cTn id="84" presetID="6" presetClass="emph" presetSubtype="0" fill="hold" grpId="1" nodeType="withEffect">
                                  <p:stCondLst>
                                    <p:cond delay="2200"/>
                                  </p:stCondLst>
                                  <p:childTnLst>
                                    <p:animScale>
                                      <p:cBhvr>
                                        <p:cTn id="85" dur="500" fill="hold"/>
                                        <p:tgtEl>
                                          <p:spTgt spid="10251"/>
                                        </p:tgtEl>
                                      </p:cBhvr>
                                      <p:by x="150000" y="150000"/>
                                    </p:animScale>
                                  </p:childTnLst>
                                </p:cTn>
                              </p:par>
                              <p:par>
                                <p:cTn id="86" presetID="6" presetClass="emph" presetSubtype="0" fill="hold" grpId="1" nodeType="withEffect">
                                  <p:stCondLst>
                                    <p:cond delay="2300"/>
                                  </p:stCondLst>
                                  <p:childTnLst>
                                    <p:animScale>
                                      <p:cBhvr>
                                        <p:cTn id="87" dur="500" fill="hold"/>
                                        <p:tgtEl>
                                          <p:spTgt spid="10252"/>
                                        </p:tgtEl>
                                      </p:cBhvr>
                                      <p:by x="150000" y="150000"/>
                                    </p:animScale>
                                  </p:childTnLst>
                                </p:cTn>
                              </p:par>
                            </p:childTnLst>
                          </p:cTn>
                        </p:par>
                        <p:par>
                          <p:cTn id="88" fill="hold" nodeType="afterGroup">
                            <p:stCondLst>
                              <p:cond delay="5900"/>
                            </p:stCondLst>
                            <p:childTnLst>
                              <p:par>
                                <p:cTn id="89" presetID="6" presetClass="emph" presetSubtype="0" fill="hold" grpId="1" nodeType="afterEffect">
                                  <p:stCondLst>
                                    <p:cond delay="0"/>
                                  </p:stCondLst>
                                  <p:childTnLst>
                                    <p:animScale>
                                      <p:cBhvr>
                                        <p:cTn id="90" dur="500" fill="hold"/>
                                        <p:tgtEl>
                                          <p:spTgt spid="10242"/>
                                        </p:tgtEl>
                                      </p:cBhvr>
                                      <p:by x="150000" y="150000"/>
                                    </p:animScale>
                                  </p:childTnLst>
                                </p:cTn>
                              </p:par>
                              <p:par>
                                <p:cTn id="91" presetID="6" presetClass="emph" presetSubtype="0" fill="hold" grpId="1" nodeType="withEffect">
                                  <p:stCondLst>
                                    <p:cond delay="400"/>
                                  </p:stCondLst>
                                  <p:childTnLst>
                                    <p:animScale>
                                      <p:cBhvr>
                                        <p:cTn id="92" dur="500" fill="hold"/>
                                        <p:tgtEl>
                                          <p:spTgt spid="10255"/>
                                        </p:tgtEl>
                                      </p:cBhvr>
                                      <p:by x="150000" y="150000"/>
                                    </p:animScale>
                                  </p:childTnLst>
                                </p:cTn>
                              </p:par>
                              <p:par>
                                <p:cTn id="93" presetID="6" presetClass="emph" presetSubtype="0" fill="hold" grpId="1" nodeType="withEffect">
                                  <p:stCondLst>
                                    <p:cond delay="800"/>
                                  </p:stCondLst>
                                  <p:childTnLst>
                                    <p:animScale>
                                      <p:cBhvr>
                                        <p:cTn id="94" dur="500" fill="hold"/>
                                        <p:tgtEl>
                                          <p:spTgt spid="10256"/>
                                        </p:tgtEl>
                                      </p:cBhvr>
                                      <p:by x="150000" y="150000"/>
                                    </p:animScale>
                                  </p:childTnLst>
                                </p:cTn>
                              </p:par>
                              <p:par>
                                <p:cTn id="95" presetID="6" presetClass="emph" presetSubtype="0" fill="hold" grpId="1" nodeType="withEffect">
                                  <p:stCondLst>
                                    <p:cond delay="1100"/>
                                  </p:stCondLst>
                                  <p:childTnLst>
                                    <p:animScale>
                                      <p:cBhvr>
                                        <p:cTn id="96" dur="500" fill="hold"/>
                                        <p:tgtEl>
                                          <p:spTgt spid="10257"/>
                                        </p:tgtEl>
                                      </p:cBhvr>
                                      <p:by x="150000" y="150000"/>
                                    </p:animScale>
                                  </p:childTnLst>
                                </p:cTn>
                              </p:par>
                              <p:par>
                                <p:cTn id="97" presetID="53" presetClass="entr" presetSubtype="0" fill="hold" grpId="0" nodeType="withEffect">
                                  <p:stCondLst>
                                    <p:cond delay="0"/>
                                  </p:stCondLst>
                                  <p:childTnLst>
                                    <p:set>
                                      <p:cBhvr>
                                        <p:cTn id="98" dur="1" fill="hold">
                                          <p:stCondLst>
                                            <p:cond delay="0"/>
                                          </p:stCondLst>
                                        </p:cTn>
                                        <p:tgtEl>
                                          <p:spTgt spid="10258"/>
                                        </p:tgtEl>
                                        <p:attrNameLst>
                                          <p:attrName>style.visibility</p:attrName>
                                        </p:attrNameLst>
                                      </p:cBhvr>
                                      <p:to>
                                        <p:strVal val="visible"/>
                                      </p:to>
                                    </p:set>
                                    <p:anim calcmode="lin" valueType="num">
                                      <p:cBhvr>
                                        <p:cTn id="99" dur="1000" fill="hold"/>
                                        <p:tgtEl>
                                          <p:spTgt spid="10258"/>
                                        </p:tgtEl>
                                        <p:attrNameLst>
                                          <p:attrName>ppt_w</p:attrName>
                                        </p:attrNameLst>
                                      </p:cBhvr>
                                      <p:tavLst>
                                        <p:tav tm="0">
                                          <p:val>
                                            <p:fltVal val="0"/>
                                          </p:val>
                                        </p:tav>
                                        <p:tav tm="100000">
                                          <p:val>
                                            <p:strVal val="#ppt_w"/>
                                          </p:val>
                                        </p:tav>
                                      </p:tavLst>
                                    </p:anim>
                                    <p:anim calcmode="lin" valueType="num">
                                      <p:cBhvr>
                                        <p:cTn id="100" dur="1000" fill="hold"/>
                                        <p:tgtEl>
                                          <p:spTgt spid="10258"/>
                                        </p:tgtEl>
                                        <p:attrNameLst>
                                          <p:attrName>ppt_h</p:attrName>
                                        </p:attrNameLst>
                                      </p:cBhvr>
                                      <p:tavLst>
                                        <p:tav tm="0">
                                          <p:val>
                                            <p:fltVal val="0"/>
                                          </p:val>
                                        </p:tav>
                                        <p:tav tm="100000">
                                          <p:val>
                                            <p:strVal val="#ppt_h"/>
                                          </p:val>
                                        </p:tav>
                                      </p:tavLst>
                                    </p:anim>
                                    <p:animEffect transition="in" filter="fade">
                                      <p:cBhvr>
                                        <p:cTn id="101" dur="1000"/>
                                        <p:tgtEl>
                                          <p:spTgt spid="10258"/>
                                        </p:tgtEl>
                                      </p:cBhvr>
                                    </p:animEffect>
                                  </p:childTnLst>
                                </p:cTn>
                              </p:par>
                              <p:par>
                                <p:cTn id="102" presetID="37" presetClass="path" presetSubtype="0" accel="50000" decel="50000" fill="hold" grpId="1" nodeType="withEffect">
                                  <p:stCondLst>
                                    <p:cond delay="0"/>
                                  </p:stCondLst>
                                  <p:childTnLst>
                                    <p:animMotion origin="layout" path="M 0.17344 0.26526 C 0.15434 0.26017 0.07587 0.23011 0.04201 0.19056 C 0.00816 0.15101 -0.01441 0.06198 -0.02934 0.02821 " pathEditMode="relative" rAng="0" ptsTypes="faf">
                                      <p:cBhvr>
                                        <p:cTn id="103" dur="1000" fill="hold"/>
                                        <p:tgtEl>
                                          <p:spTgt spid="10258"/>
                                        </p:tgtEl>
                                        <p:attrNameLst>
                                          <p:attrName>ppt_x,ppt_y</p:attrName>
                                        </p:attrNameLst>
                                      </p:cBhvr>
                                      <p:rCtr x="-9800" y="-116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42" grpId="0" animBg="1"/>
      <p:bldP spid="10242" grpId="1" animBg="1"/>
      <p:bldP spid="10243" grpId="0" animBg="1"/>
      <p:bldP spid="10243" grpId="1" animBg="1"/>
      <p:bldP spid="10244" grpId="0" animBg="1"/>
      <p:bldP spid="10244" grpId="1" animBg="1"/>
      <p:bldP spid="10245" grpId="0" animBg="1"/>
      <p:bldP spid="10245" grpId="1" animBg="1"/>
      <p:bldP spid="10246" grpId="0" animBg="1"/>
      <p:bldP spid="10246" grpId="1" animBg="1"/>
      <p:bldP spid="10247" grpId="0" animBg="1"/>
      <p:bldP spid="10247" grpId="1" animBg="1"/>
      <p:bldP spid="10248" grpId="0" animBg="1"/>
      <p:bldP spid="10248" grpId="1" animBg="1"/>
      <p:bldP spid="10249" grpId="0" animBg="1"/>
      <p:bldP spid="10249" grpId="1" animBg="1"/>
      <p:bldP spid="10250" grpId="0" animBg="1"/>
      <p:bldP spid="10250" grpId="1" animBg="1"/>
      <p:bldP spid="10251" grpId="0" animBg="1"/>
      <p:bldP spid="10251" grpId="1" animBg="1"/>
      <p:bldP spid="10252" grpId="0" animBg="1"/>
      <p:bldP spid="10252" grpId="1" animBg="1"/>
      <p:bldP spid="10255" grpId="0" animBg="1"/>
      <p:bldP spid="10255" grpId="1" animBg="1"/>
      <p:bldP spid="10256" grpId="0" animBg="1"/>
      <p:bldP spid="10256" grpId="1" animBg="1"/>
      <p:bldP spid="10257" grpId="0" animBg="1"/>
      <p:bldP spid="10257" grpId="1" animBg="1"/>
      <p:bldP spid="10258" grpId="0" autoUpdateAnimBg="0"/>
      <p:bldP spid="10258" grpId="1" autoUpdateAnimBg="0"/>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B7C900E2-9CE2-4180-827B-0593E16881BB}" type="slidenum">
              <a:rPr lang="zh-CN" altLang="en-US"/>
              <a:pPr/>
              <a:t>‹#›</a:t>
            </a:fld>
            <a:endParaRPr lang="en-US" altLang="zh-CN"/>
          </a:p>
        </p:txBody>
      </p:sp>
    </p:spTree>
    <p:extLst>
      <p:ext uri="{BB962C8B-B14F-4D97-AF65-F5344CB8AC3E}">
        <p14:creationId xmlns:p14="http://schemas.microsoft.com/office/powerpoint/2010/main" val="112900302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9D772F0F-E042-4795-ADDE-F1FD83DA4003}" type="slidenum">
              <a:rPr lang="zh-CN" altLang="en-US"/>
              <a:pPr/>
              <a:t>‹#›</a:t>
            </a:fld>
            <a:endParaRPr lang="en-US" altLang="zh-CN"/>
          </a:p>
        </p:txBody>
      </p:sp>
      <p:sp>
        <p:nvSpPr>
          <p:cNvPr id="3" name="日期占位符 2"/>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171564133"/>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ED765514-E1D0-4885-A3D3-12A917A42ACA}" type="slidenum">
              <a:rPr lang="zh-CN" altLang="en-US"/>
              <a:pPr/>
              <a:t>‹#›</a:t>
            </a:fld>
            <a:endParaRPr lang="en-US" altLang="zh-CN"/>
          </a:p>
        </p:txBody>
      </p:sp>
    </p:spTree>
    <p:extLst>
      <p:ext uri="{BB962C8B-B14F-4D97-AF65-F5344CB8AC3E}">
        <p14:creationId xmlns:p14="http://schemas.microsoft.com/office/powerpoint/2010/main" val="1727604506"/>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30288" y="1163638"/>
            <a:ext cx="3903662"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086350" y="1163638"/>
            <a:ext cx="3905250"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EA88DA55-ABE7-4BA1-B0F1-2EF4BCDC2729}" type="slidenum">
              <a:rPr lang="zh-CN" altLang="en-US"/>
              <a:pPr/>
              <a:t>‹#›</a:t>
            </a:fld>
            <a:endParaRPr lang="en-US" altLang="zh-CN"/>
          </a:p>
        </p:txBody>
      </p:sp>
    </p:spTree>
    <p:extLst>
      <p:ext uri="{BB962C8B-B14F-4D97-AF65-F5344CB8AC3E}">
        <p14:creationId xmlns:p14="http://schemas.microsoft.com/office/powerpoint/2010/main" val="363766832"/>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92AEABEB-A3E2-46DD-A0C4-DDFF77D44320}" type="slidenum">
              <a:rPr lang="zh-CN" altLang="en-US"/>
              <a:pPr/>
              <a:t>‹#›</a:t>
            </a:fld>
            <a:endParaRPr lang="en-US" altLang="zh-CN"/>
          </a:p>
        </p:txBody>
      </p:sp>
    </p:spTree>
    <p:extLst>
      <p:ext uri="{BB962C8B-B14F-4D97-AF65-F5344CB8AC3E}">
        <p14:creationId xmlns:p14="http://schemas.microsoft.com/office/powerpoint/2010/main" val="2831199730"/>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F95F6D4D-4953-4047-95F3-B5FF5FB56652}" type="slidenum">
              <a:rPr lang="zh-CN" altLang="en-US"/>
              <a:pPr/>
              <a:t>‹#›</a:t>
            </a:fld>
            <a:endParaRPr lang="en-US" altLang="zh-CN"/>
          </a:p>
        </p:txBody>
      </p:sp>
    </p:spTree>
    <p:extLst>
      <p:ext uri="{BB962C8B-B14F-4D97-AF65-F5344CB8AC3E}">
        <p14:creationId xmlns:p14="http://schemas.microsoft.com/office/powerpoint/2010/main" val="2244677078"/>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85F928DF-D0EC-4C68-9F78-9444F6116BEE}" type="slidenum">
              <a:rPr lang="zh-CN" altLang="en-US"/>
              <a:pPr/>
              <a:t>‹#›</a:t>
            </a:fld>
            <a:endParaRPr lang="en-US" altLang="zh-CN"/>
          </a:p>
        </p:txBody>
      </p:sp>
    </p:spTree>
    <p:extLst>
      <p:ext uri="{BB962C8B-B14F-4D97-AF65-F5344CB8AC3E}">
        <p14:creationId xmlns:p14="http://schemas.microsoft.com/office/powerpoint/2010/main" val="3948670562"/>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DA12A442-FD61-418A-96CD-B9A04B0ED7F2}" type="slidenum">
              <a:rPr lang="zh-CN" altLang="en-US"/>
              <a:pPr/>
              <a:t>‹#›</a:t>
            </a:fld>
            <a:endParaRPr lang="en-US" altLang="zh-CN"/>
          </a:p>
        </p:txBody>
      </p:sp>
    </p:spTree>
    <p:extLst>
      <p:ext uri="{BB962C8B-B14F-4D97-AF65-F5344CB8AC3E}">
        <p14:creationId xmlns:p14="http://schemas.microsoft.com/office/powerpoint/2010/main" val="3891456065"/>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506115E6-848D-4249-87A9-3A48C8F5A37B}" type="slidenum">
              <a:rPr lang="zh-CN" altLang="en-US"/>
              <a:pPr/>
              <a:t>‹#›</a:t>
            </a:fld>
            <a:endParaRPr lang="en-US" altLang="zh-CN"/>
          </a:p>
        </p:txBody>
      </p:sp>
    </p:spTree>
    <p:extLst>
      <p:ext uri="{BB962C8B-B14F-4D97-AF65-F5344CB8AC3E}">
        <p14:creationId xmlns:p14="http://schemas.microsoft.com/office/powerpoint/2010/main" val="1951929486"/>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DE3F3C16-96B4-4386-B5F1-CEF0529AA551}" type="slidenum">
              <a:rPr lang="zh-CN" altLang="en-US"/>
              <a:pPr/>
              <a:t>‹#›</a:t>
            </a:fld>
            <a:endParaRPr lang="en-US" altLang="zh-CN"/>
          </a:p>
        </p:txBody>
      </p:sp>
    </p:spTree>
    <p:extLst>
      <p:ext uri="{BB962C8B-B14F-4D97-AF65-F5344CB8AC3E}">
        <p14:creationId xmlns:p14="http://schemas.microsoft.com/office/powerpoint/2010/main" val="3308092465"/>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133600" cy="6249987"/>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248400" cy="62499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69289584-CBF8-411D-817B-C98344CE0697}" type="slidenum">
              <a:rPr lang="zh-CN" altLang="en-US"/>
              <a:pPr/>
              <a:t>‹#›</a:t>
            </a:fld>
            <a:endParaRPr lang="en-US" altLang="zh-CN"/>
          </a:p>
        </p:txBody>
      </p:sp>
    </p:spTree>
    <p:extLst>
      <p:ext uri="{BB962C8B-B14F-4D97-AF65-F5344CB8AC3E}">
        <p14:creationId xmlns:p14="http://schemas.microsoft.com/office/powerpoint/2010/main" val="356858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676F932B-4FA8-4F90-AACB-C47004B6B755}"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5509431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76CAA67D-6594-4361-9330-EE724FEAB27A}" type="slidenum">
              <a:rPr lang="zh-CN" altLang="en-US"/>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4947796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vmlDrawing" Target="../drawings/vmlDrawing1.v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oleObject" Target="../embeddings/oleObject1.bin"/></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7.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theme" Target="../theme/theme6.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solidFill>
          <a:srgbClr val="FFFFFF"/>
        </a:solidFill>
        <a:effectLst/>
      </p:bgPr>
    </p:bg>
    <p:spTree>
      <p:nvGrpSpPr>
        <p:cNvPr id="1" name=""/>
        <p:cNvGrpSpPr/>
        <p:nvPr/>
      </p:nvGrpSpPr>
      <p:grpSpPr>
        <a:xfrm>
          <a:off x="0" y="0"/>
          <a:ext cx="0" cy="0"/>
          <a:chOff x="0" y="0"/>
          <a:chExt cx="0" cy="0"/>
        </a:xfrm>
      </p:grpSpPr>
      <p:pic>
        <p:nvPicPr>
          <p:cNvPr id="1026"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Rectangle 3"/>
          <p:cNvSpPr>
            <a:spLocks noChangeArrowheads="1"/>
          </p:cNvSpPr>
          <p:nvPr/>
        </p:nvSpPr>
        <p:spPr bwMode="auto">
          <a:xfrm>
            <a:off x="0" y="0"/>
            <a:ext cx="9144000" cy="1447800"/>
          </a:xfrm>
          <a:prstGeom prst="rect">
            <a:avLst/>
          </a:prstGeom>
          <a:gradFill rotWithShape="1">
            <a:gsLst>
              <a:gs pos="0">
                <a:srgbClr val="9BC5C9"/>
              </a:gs>
              <a:gs pos="100000">
                <a:srgbClr val="9BC5C9">
                  <a:gamma/>
                  <a:tint val="0"/>
                  <a:invGamma/>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028" name="Rectangle 4"/>
          <p:cNvSpPr>
            <a:spLocks noGrp="1" noChangeArrowheads="1"/>
          </p:cNvSpPr>
          <p:nvPr>
            <p:ph type="body" idx="1"/>
          </p:nvPr>
        </p:nvSpPr>
        <p:spPr bwMode="auto">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9" name="Rectangle 5"/>
          <p:cNvSpPr>
            <a:spLocks noGrp="1" noChangeArrowheads="1"/>
          </p:cNvSpPr>
          <p:nvPr>
            <p:ph type="sldNum" sz="quarter" idx="4"/>
          </p:nvPr>
        </p:nvSpPr>
        <p:spPr bwMode="auto">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fld id="{A34B20FB-498E-4F40-837C-98565C240E0A}" type="slidenum">
              <a:rPr lang="zh-CN" altLang="en-US"/>
              <a:pPr/>
              <a:t>‹#›</a:t>
            </a:fld>
            <a:endParaRPr lang="en-US" altLang="zh-CN"/>
          </a:p>
        </p:txBody>
      </p:sp>
      <p:sp>
        <p:nvSpPr>
          <p:cNvPr id="1030" name="Rectangle 6"/>
          <p:cNvSpPr>
            <a:spLocks noGrp="1" noChangeArrowheads="1"/>
          </p:cNvSpPr>
          <p:nvPr>
            <p:ph type="title"/>
          </p:nvPr>
        </p:nvSpPr>
        <p:spPr bwMode="auto">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031" name="Rectangle 7"/>
          <p:cNvSpPr>
            <a:spLocks noGrp="1" noChangeArrowheads="1"/>
          </p:cNvSpPr>
          <p:nvPr>
            <p:ph type="dt" sz="half" idx="2"/>
          </p:nvPr>
        </p:nvSpPr>
        <p:spPr bwMode="auto">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endParaRPr lang="en-US" altLang="zh-CN"/>
          </a:p>
        </p:txBody>
      </p:sp>
      <p:pic>
        <p:nvPicPr>
          <p:cNvPr id="1032" name="Picture 8"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r" rtl="0" fontAlgn="base">
        <a:spcBef>
          <a:spcPct val="0"/>
        </a:spcBef>
        <a:spcAft>
          <a:spcPct val="0"/>
        </a:spcAft>
        <a:defRPr sz="3200" b="1">
          <a:solidFill>
            <a:schemeClr val="tx2"/>
          </a:solidFill>
          <a:latin typeface="+mj-lt"/>
          <a:ea typeface="+mj-ea"/>
          <a:cs typeface="+mj-cs"/>
        </a:defRPr>
      </a:lvl1pPr>
      <a:lvl2pPr algn="r" rtl="0" fontAlgn="base">
        <a:spcBef>
          <a:spcPct val="0"/>
        </a:spcBef>
        <a:spcAft>
          <a:spcPct val="0"/>
        </a:spcAft>
        <a:defRPr sz="3200" b="1">
          <a:solidFill>
            <a:schemeClr val="tx2"/>
          </a:solidFill>
          <a:latin typeface="Arial" charset="0"/>
          <a:ea typeface="宋体" pitchFamily="2" charset="-122"/>
        </a:defRPr>
      </a:lvl2pPr>
      <a:lvl3pPr algn="r" rtl="0" fontAlgn="base">
        <a:spcBef>
          <a:spcPct val="0"/>
        </a:spcBef>
        <a:spcAft>
          <a:spcPct val="0"/>
        </a:spcAft>
        <a:defRPr sz="3200" b="1">
          <a:solidFill>
            <a:schemeClr val="tx2"/>
          </a:solidFill>
          <a:latin typeface="Arial" charset="0"/>
          <a:ea typeface="宋体" pitchFamily="2" charset="-122"/>
        </a:defRPr>
      </a:lvl3pPr>
      <a:lvl4pPr algn="r" rtl="0" fontAlgn="base">
        <a:spcBef>
          <a:spcPct val="0"/>
        </a:spcBef>
        <a:spcAft>
          <a:spcPct val="0"/>
        </a:spcAft>
        <a:defRPr sz="3200" b="1">
          <a:solidFill>
            <a:schemeClr val="tx2"/>
          </a:solidFill>
          <a:latin typeface="Arial" charset="0"/>
          <a:ea typeface="宋体" pitchFamily="2" charset="-122"/>
        </a:defRPr>
      </a:lvl4pPr>
      <a:lvl5pPr algn="r" rtl="0" fontAlgn="base">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fontAlgn="base">
        <a:spcBef>
          <a:spcPct val="20000"/>
        </a:spcBef>
        <a:spcAft>
          <a:spcPct val="0"/>
        </a:spcAft>
        <a:buClr>
          <a:schemeClr val="accent2"/>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auto">
      <p:bgPr>
        <a:solidFill>
          <a:srgbClr val="FFFFFF"/>
        </a:solidFill>
        <a:effectLst/>
      </p:bgPr>
    </p:bg>
    <p:spTree>
      <p:nvGrpSpPr>
        <p:cNvPr id="1" name=""/>
        <p:cNvGrpSpPr/>
        <p:nvPr/>
      </p:nvGrpSpPr>
      <p:grpSpPr>
        <a:xfrm>
          <a:off x="0" y="0"/>
          <a:ext cx="0" cy="0"/>
          <a:chOff x="0" y="0"/>
          <a:chExt cx="0" cy="0"/>
        </a:xfrm>
      </p:grpSpPr>
      <p:pic>
        <p:nvPicPr>
          <p:cNvPr id="2050"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1" name="Rectangle 3"/>
          <p:cNvSpPr>
            <a:spLocks noChangeArrowheads="1"/>
          </p:cNvSpPr>
          <p:nvPr/>
        </p:nvSpPr>
        <p:spPr bwMode="auto">
          <a:xfrm>
            <a:off x="0" y="0"/>
            <a:ext cx="9144000" cy="1447800"/>
          </a:xfrm>
          <a:prstGeom prst="rect">
            <a:avLst/>
          </a:prstGeom>
          <a:gradFill rotWithShape="1">
            <a:gsLst>
              <a:gs pos="0">
                <a:srgbClr val="9BC5C9"/>
              </a:gs>
              <a:gs pos="100000">
                <a:srgbClr val="9BC5C9">
                  <a:gamma/>
                  <a:tint val="0"/>
                  <a:invGamma/>
                </a:srgbClr>
              </a:gs>
            </a:gsLst>
            <a:lin ang="54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052" name="Rectangle 4"/>
          <p:cNvSpPr>
            <a:spLocks noGrp="1" noChangeArrowheads="1"/>
          </p:cNvSpPr>
          <p:nvPr>
            <p:ph type="body" idx="1"/>
          </p:nvPr>
        </p:nvSpPr>
        <p:spPr bwMode="auto">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053" name="Rectangle 5"/>
          <p:cNvSpPr>
            <a:spLocks noGrp="1" noChangeArrowheads="1"/>
          </p:cNvSpPr>
          <p:nvPr>
            <p:ph type="sldNum" sz="quarter" idx="4"/>
          </p:nvPr>
        </p:nvSpPr>
        <p:spPr bwMode="auto">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fld id="{FFB9B6DF-21F3-4E4C-9AFC-B6E7BDA938CB}" type="slidenum">
              <a:rPr lang="zh-CN" altLang="en-US"/>
              <a:pPr/>
              <a:t>‹#›</a:t>
            </a:fld>
            <a:endParaRPr lang="en-US" altLang="zh-CN"/>
          </a:p>
        </p:txBody>
      </p:sp>
      <p:sp>
        <p:nvSpPr>
          <p:cNvPr id="2054" name="Rectangle 6"/>
          <p:cNvSpPr>
            <a:spLocks noGrp="1" noChangeArrowheads="1"/>
          </p:cNvSpPr>
          <p:nvPr>
            <p:ph type="title"/>
          </p:nvPr>
        </p:nvSpPr>
        <p:spPr bwMode="auto">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055" name="Rectangle 7"/>
          <p:cNvSpPr>
            <a:spLocks noGrp="1" noChangeArrowheads="1"/>
          </p:cNvSpPr>
          <p:nvPr>
            <p:ph type="dt" sz="half" idx="2"/>
          </p:nvPr>
        </p:nvSpPr>
        <p:spPr bwMode="auto">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endParaRPr lang="en-US" altLang="zh-CN"/>
          </a:p>
        </p:txBody>
      </p:sp>
      <p:pic>
        <p:nvPicPr>
          <p:cNvPr id="2056" name="Picture 8"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57" name="Rectangle 9"/>
          <p:cNvSpPr>
            <a:spLocks noChangeArrowheads="1"/>
          </p:cNvSpPr>
          <p:nvPr userDrawn="1"/>
        </p:nvSpPr>
        <p:spPr bwMode="auto">
          <a:xfrm>
            <a:off x="3733800" y="0"/>
            <a:ext cx="5486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b="1">
                <a:solidFill>
                  <a:srgbClr val="663300"/>
                </a:solidFill>
                <a:effectLst>
                  <a:outerShdw blurRad="38100" dist="38100" dir="2700000" algn="tl">
                    <a:srgbClr val="C0C0C0"/>
                  </a:outerShdw>
                </a:effectLst>
                <a:latin typeface="Times New Roman" pitchFamily="18" charset="0"/>
              </a:rPr>
              <a:t>Unit 1  Measurement, Control and Instrumentation </a:t>
            </a:r>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txStyles>
    <p:titleStyle>
      <a:lvl1pPr algn="r" rtl="0" fontAlgn="base">
        <a:spcBef>
          <a:spcPct val="0"/>
        </a:spcBef>
        <a:spcAft>
          <a:spcPct val="0"/>
        </a:spcAft>
        <a:defRPr sz="3200" b="1">
          <a:solidFill>
            <a:schemeClr val="tx2"/>
          </a:solidFill>
          <a:latin typeface="+mj-lt"/>
          <a:ea typeface="+mj-ea"/>
          <a:cs typeface="+mj-cs"/>
        </a:defRPr>
      </a:lvl1pPr>
      <a:lvl2pPr algn="r" rtl="0" fontAlgn="base">
        <a:spcBef>
          <a:spcPct val="0"/>
        </a:spcBef>
        <a:spcAft>
          <a:spcPct val="0"/>
        </a:spcAft>
        <a:defRPr sz="3200" b="1">
          <a:solidFill>
            <a:schemeClr val="tx2"/>
          </a:solidFill>
          <a:latin typeface="Arial" charset="0"/>
          <a:ea typeface="宋体" pitchFamily="2" charset="-122"/>
        </a:defRPr>
      </a:lvl2pPr>
      <a:lvl3pPr algn="r" rtl="0" fontAlgn="base">
        <a:spcBef>
          <a:spcPct val="0"/>
        </a:spcBef>
        <a:spcAft>
          <a:spcPct val="0"/>
        </a:spcAft>
        <a:defRPr sz="3200" b="1">
          <a:solidFill>
            <a:schemeClr val="tx2"/>
          </a:solidFill>
          <a:latin typeface="Arial" charset="0"/>
          <a:ea typeface="宋体" pitchFamily="2" charset="-122"/>
        </a:defRPr>
      </a:lvl3pPr>
      <a:lvl4pPr algn="r" rtl="0" fontAlgn="base">
        <a:spcBef>
          <a:spcPct val="0"/>
        </a:spcBef>
        <a:spcAft>
          <a:spcPct val="0"/>
        </a:spcAft>
        <a:defRPr sz="3200" b="1">
          <a:solidFill>
            <a:schemeClr val="tx2"/>
          </a:solidFill>
          <a:latin typeface="Arial" charset="0"/>
          <a:ea typeface="宋体" pitchFamily="2" charset="-122"/>
        </a:defRPr>
      </a:lvl4pPr>
      <a:lvl5pPr algn="r" rtl="0" fontAlgn="base">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fontAlgn="base">
        <a:spcBef>
          <a:spcPct val="20000"/>
        </a:spcBef>
        <a:spcAft>
          <a:spcPct val="0"/>
        </a:spcAft>
        <a:buClr>
          <a:schemeClr val="accent2"/>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graphicFrame>
        <p:nvGraphicFramePr>
          <p:cNvPr id="3074" name="Object 2"/>
          <p:cNvGraphicFramePr>
            <a:graphicFrameLocks noChangeAspect="1"/>
          </p:cNvGraphicFramePr>
          <p:nvPr/>
        </p:nvGraphicFramePr>
        <p:xfrm>
          <a:off x="0" y="0"/>
          <a:ext cx="9144000" cy="3581400"/>
        </p:xfrm>
        <a:graphic>
          <a:graphicData uri="http://schemas.openxmlformats.org/presentationml/2006/ole">
            <mc:AlternateContent xmlns:mc="http://schemas.openxmlformats.org/markup-compatibility/2006">
              <mc:Choice xmlns:v="urn:schemas-microsoft-com:vml" Requires="v">
                <p:oleObj spid="_x0000_s3122" r:id="rId14" imgW="2438198" imgH="1657835" progId="Photoshop.Image.7">
                  <p:embed/>
                </p:oleObj>
              </mc:Choice>
              <mc:Fallback>
                <p:oleObj r:id="rId14" imgW="2438198" imgH="1657835" progId="Photoshop.Image.7">
                  <p:embed/>
                  <p:pic>
                    <p:nvPicPr>
                      <p:cNvPr id="0" name="Object 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075" name="Rectangle 3"/>
          <p:cNvSpPr>
            <a:spLocks noChangeArrowheads="1"/>
          </p:cNvSpPr>
          <p:nvPr/>
        </p:nvSpPr>
        <p:spPr bwMode="auto">
          <a:xfrm>
            <a:off x="5715000" y="6305550"/>
            <a:ext cx="3009900" cy="400050"/>
          </a:xfrm>
          <a:prstGeom prst="rect">
            <a:avLst/>
          </a:prstGeom>
          <a:solidFill>
            <a:schemeClr val="bg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3076" name="Rectangle 4"/>
          <p:cNvSpPr>
            <a:spLocks noGrp="1" noChangeArrowheads="1"/>
          </p:cNvSpPr>
          <p:nvPr>
            <p:ph type="body" idx="1"/>
          </p:nvPr>
        </p:nvSpPr>
        <p:spPr bwMode="auto">
          <a:xfrm>
            <a:off x="1066800" y="1371600"/>
            <a:ext cx="7620000" cy="485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3077" name="Rectangle 5"/>
          <p:cNvSpPr>
            <a:spLocks noGrp="1" noChangeArrowheads="1"/>
          </p:cNvSpPr>
          <p:nvPr>
            <p:ph type="sldNum" sz="quarter" idx="4"/>
          </p:nvPr>
        </p:nvSpPr>
        <p:spPr bwMode="auto">
          <a:xfrm>
            <a:off x="228600" y="64008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900">
                <a:latin typeface="+mn-lt"/>
              </a:defRPr>
            </a:lvl1pPr>
          </a:lstStyle>
          <a:p>
            <a:fld id="{7491AEA6-8468-419A-B865-2B18595C3FA7}" type="slidenum">
              <a:rPr lang="zh-CN" altLang="en-US"/>
              <a:pPr/>
              <a:t>‹#›</a:t>
            </a:fld>
            <a:endParaRPr lang="en-US" altLang="zh-CN"/>
          </a:p>
        </p:txBody>
      </p:sp>
      <p:sp>
        <p:nvSpPr>
          <p:cNvPr id="3078" name="Rectangle 6"/>
          <p:cNvSpPr>
            <a:spLocks noGrp="1" noChangeArrowheads="1"/>
          </p:cNvSpPr>
          <p:nvPr>
            <p:ph type="title"/>
          </p:nvPr>
        </p:nvSpPr>
        <p:spPr bwMode="auto">
          <a:xfrm>
            <a:off x="1295400" y="457200"/>
            <a:ext cx="7086600" cy="56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3079" name="Rectangle 7"/>
          <p:cNvSpPr>
            <a:spLocks noChangeArrowheads="1"/>
          </p:cNvSpPr>
          <p:nvPr userDrawn="1"/>
        </p:nvSpPr>
        <p:spPr bwMode="auto">
          <a:xfrm>
            <a:off x="3448050" y="76200"/>
            <a:ext cx="5618163"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 1  Measurement, Control and Instrumentation</a:t>
            </a:r>
          </a:p>
        </p:txBody>
      </p:sp>
      <p:sp>
        <p:nvSpPr>
          <p:cNvPr id="3080" name="Line 8"/>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3659"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Verdana" pitchFamily="34" charset="0"/>
          <a:ea typeface="宋体" pitchFamily="2" charset="-122"/>
        </a:defRPr>
      </a:lvl2pPr>
      <a:lvl3pPr algn="l" rtl="0" fontAlgn="base">
        <a:spcBef>
          <a:spcPct val="0"/>
        </a:spcBef>
        <a:spcAft>
          <a:spcPct val="0"/>
        </a:spcAft>
        <a:defRPr sz="3200" b="1">
          <a:solidFill>
            <a:schemeClr val="tx2"/>
          </a:solidFill>
          <a:latin typeface="Verdana" pitchFamily="34" charset="0"/>
          <a:ea typeface="宋体" pitchFamily="2" charset="-122"/>
        </a:defRPr>
      </a:lvl3pPr>
      <a:lvl4pPr algn="l" rtl="0" fontAlgn="base">
        <a:spcBef>
          <a:spcPct val="0"/>
        </a:spcBef>
        <a:spcAft>
          <a:spcPct val="0"/>
        </a:spcAft>
        <a:defRPr sz="3200" b="1">
          <a:solidFill>
            <a:schemeClr val="tx2"/>
          </a:solidFill>
          <a:latin typeface="Verdana" pitchFamily="34" charset="0"/>
          <a:ea typeface="宋体" pitchFamily="2" charset="-122"/>
        </a:defRPr>
      </a:lvl4pPr>
      <a:lvl5pPr algn="l" rtl="0" fontAlgn="base">
        <a:spcBef>
          <a:spcPct val="0"/>
        </a:spcBef>
        <a:spcAft>
          <a:spcPct val="0"/>
        </a:spcAft>
        <a:defRPr sz="3200" b="1">
          <a:solidFill>
            <a:schemeClr val="tx2"/>
          </a:solidFill>
          <a:latin typeface="Verdana" pitchFamily="34" charset="0"/>
          <a:ea typeface="宋体" pitchFamily="2" charset="-122"/>
        </a:defRPr>
      </a:lvl5pPr>
      <a:lvl6pPr marL="457200" algn="l" rtl="0" fontAlgn="base">
        <a:spcBef>
          <a:spcPct val="0"/>
        </a:spcBef>
        <a:spcAft>
          <a:spcPct val="0"/>
        </a:spcAft>
        <a:defRPr sz="3200" b="1">
          <a:solidFill>
            <a:schemeClr val="tx2"/>
          </a:solidFill>
          <a:latin typeface="Verdana" pitchFamily="34" charset="0"/>
          <a:ea typeface="宋体" pitchFamily="2" charset="-122"/>
        </a:defRPr>
      </a:lvl6pPr>
      <a:lvl7pPr marL="914400" algn="l" rtl="0" fontAlgn="base">
        <a:spcBef>
          <a:spcPct val="0"/>
        </a:spcBef>
        <a:spcAft>
          <a:spcPct val="0"/>
        </a:spcAft>
        <a:defRPr sz="3200" b="1">
          <a:solidFill>
            <a:schemeClr val="tx2"/>
          </a:solidFill>
          <a:latin typeface="Verdana" pitchFamily="34" charset="0"/>
          <a:ea typeface="宋体" pitchFamily="2" charset="-122"/>
        </a:defRPr>
      </a:lvl7pPr>
      <a:lvl8pPr marL="1371600" algn="l" rtl="0" fontAlgn="base">
        <a:spcBef>
          <a:spcPct val="0"/>
        </a:spcBef>
        <a:spcAft>
          <a:spcPct val="0"/>
        </a:spcAft>
        <a:defRPr sz="3200" b="1">
          <a:solidFill>
            <a:schemeClr val="tx2"/>
          </a:solidFill>
          <a:latin typeface="Verdana" pitchFamily="34" charset="0"/>
          <a:ea typeface="宋体" pitchFamily="2" charset="-122"/>
        </a:defRPr>
      </a:lvl8pPr>
      <a:lvl9pPr marL="1828800" algn="l" rtl="0" fontAlgn="base">
        <a:spcBef>
          <a:spcPct val="0"/>
        </a:spcBef>
        <a:spcAft>
          <a:spcPct val="0"/>
        </a:spcAft>
        <a:defRPr sz="3200" b="1">
          <a:solidFill>
            <a:schemeClr val="tx2"/>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400" b="1">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200">
          <a:solidFill>
            <a:schemeClr val="tx1"/>
          </a:solidFill>
          <a:latin typeface="Arial" charset="0"/>
          <a:ea typeface="+mn-ea"/>
        </a:defRPr>
      </a:lvl2pPr>
      <a:lvl3pPr marL="1143000" indent="-228600" algn="l" rtl="0" fontAlgn="base">
        <a:spcBef>
          <a:spcPct val="20000"/>
        </a:spcBef>
        <a:spcAft>
          <a:spcPct val="0"/>
        </a:spcAft>
        <a:buClr>
          <a:schemeClr val="tx1"/>
        </a:buClr>
        <a:buChar char="•"/>
        <a:defRPr sz="2000">
          <a:solidFill>
            <a:schemeClr val="tx1"/>
          </a:solidFill>
          <a:latin typeface="Arial" charset="0"/>
          <a:ea typeface="+mn-ea"/>
        </a:defRPr>
      </a:lvl3pPr>
      <a:lvl4pPr marL="1600200" indent="-228600" algn="l" rtl="0" fontAlgn="base">
        <a:spcBef>
          <a:spcPct val="20000"/>
        </a:spcBef>
        <a:spcAft>
          <a:spcPct val="0"/>
        </a:spcAft>
        <a:buChar char="–"/>
        <a:defRPr sz="1600">
          <a:solidFill>
            <a:schemeClr val="tx1"/>
          </a:solidFill>
          <a:latin typeface="Arial" charset="0"/>
          <a:ea typeface="+mn-ea"/>
        </a:defRPr>
      </a:lvl4pPr>
      <a:lvl5pPr marL="2057400" indent="-228600" algn="l" rtl="0" fontAlgn="base">
        <a:spcBef>
          <a:spcPct val="20000"/>
        </a:spcBef>
        <a:spcAft>
          <a:spcPct val="0"/>
        </a:spcAft>
        <a:buChar char="»"/>
        <a:defRPr sz="1600">
          <a:solidFill>
            <a:schemeClr val="tx1"/>
          </a:solidFill>
          <a:latin typeface="Arial" charset="0"/>
          <a:ea typeface="+mn-ea"/>
        </a:defRPr>
      </a:lvl5pPr>
      <a:lvl6pPr marL="2514600" indent="-228600" algn="l" rtl="0" fontAlgn="base">
        <a:spcBef>
          <a:spcPct val="20000"/>
        </a:spcBef>
        <a:spcAft>
          <a:spcPct val="0"/>
        </a:spcAft>
        <a:buChar char="»"/>
        <a:defRPr sz="1600">
          <a:solidFill>
            <a:schemeClr val="tx1"/>
          </a:solidFill>
          <a:latin typeface="Arial" charset="0"/>
          <a:ea typeface="+mn-ea"/>
        </a:defRPr>
      </a:lvl6pPr>
      <a:lvl7pPr marL="2971800" indent="-228600" algn="l" rtl="0" fontAlgn="base">
        <a:spcBef>
          <a:spcPct val="20000"/>
        </a:spcBef>
        <a:spcAft>
          <a:spcPct val="0"/>
        </a:spcAft>
        <a:buChar char="»"/>
        <a:defRPr sz="1600">
          <a:solidFill>
            <a:schemeClr val="tx1"/>
          </a:solidFill>
          <a:latin typeface="Arial" charset="0"/>
          <a:ea typeface="+mn-ea"/>
        </a:defRPr>
      </a:lvl7pPr>
      <a:lvl8pPr marL="3429000" indent="-228600" algn="l" rtl="0" fontAlgn="base">
        <a:spcBef>
          <a:spcPct val="20000"/>
        </a:spcBef>
        <a:spcAft>
          <a:spcPct val="0"/>
        </a:spcAft>
        <a:buChar char="»"/>
        <a:defRPr sz="1600">
          <a:solidFill>
            <a:schemeClr val="tx1"/>
          </a:solidFill>
          <a:latin typeface="Arial" charset="0"/>
          <a:ea typeface="+mn-ea"/>
        </a:defRPr>
      </a:lvl8pPr>
      <a:lvl9pPr marL="3886200" indent="-228600" algn="l" rtl="0" fontAlgn="base">
        <a:spcBef>
          <a:spcPct val="20000"/>
        </a:spcBef>
        <a:spcAft>
          <a:spcPct val="0"/>
        </a:spcAft>
        <a:buChar char="»"/>
        <a:defRPr sz="1600">
          <a:solidFill>
            <a:schemeClr val="tx1"/>
          </a:solidFill>
          <a:latin typeface="Arial"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pic>
        <p:nvPicPr>
          <p:cNvPr id="5122" name="Picture 2" descr="10061423285c46b3d540b3cb74"/>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5588"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23" name="Rectangle 3"/>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5124" name="Rectangle 4"/>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5125" name="Rectangle 5"/>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zh-CN"/>
          </a:p>
        </p:txBody>
      </p:sp>
      <p:sp>
        <p:nvSpPr>
          <p:cNvPr id="5126" name="Rectangle 6"/>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zh-CN"/>
          </a:p>
        </p:txBody>
      </p:sp>
      <p:sp>
        <p:nvSpPr>
          <p:cNvPr id="5127" name="Rectangle 7"/>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B5A456B0-046F-44B2-AAE7-41E1672CE47B}" type="slidenum">
              <a:rPr lang="zh-CN" altLang="en-US"/>
              <a:pPr/>
              <a:t>‹#›</a:t>
            </a:fld>
            <a:endParaRPr lang="en-US" altLang="zh-CN"/>
          </a:p>
        </p:txBody>
      </p:sp>
      <p:sp>
        <p:nvSpPr>
          <p:cNvPr id="5128" name="Rectangle 8"/>
          <p:cNvSpPr>
            <a:spLocks noChangeArrowheads="1"/>
          </p:cNvSpPr>
          <p:nvPr userDrawn="1"/>
        </p:nvSpPr>
        <p:spPr bwMode="auto">
          <a:xfrm>
            <a:off x="3429000" y="76200"/>
            <a:ext cx="5618163" cy="3651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 1  Measurement, Control and Instrumentation</a:t>
            </a:r>
          </a:p>
        </p:txBody>
      </p:sp>
      <p:sp>
        <p:nvSpPr>
          <p:cNvPr id="5129" name="Line 9"/>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ea typeface="宋体" pitchFamily="2" charset="-122"/>
        </a:defRPr>
      </a:lvl2pPr>
      <a:lvl3pPr algn="ctr" rtl="0" fontAlgn="base">
        <a:spcBef>
          <a:spcPct val="0"/>
        </a:spcBef>
        <a:spcAft>
          <a:spcPct val="0"/>
        </a:spcAft>
        <a:defRPr sz="4400">
          <a:solidFill>
            <a:schemeClr val="tx2"/>
          </a:solidFill>
          <a:latin typeface="Arial" charset="0"/>
          <a:ea typeface="宋体" pitchFamily="2" charset="-122"/>
        </a:defRPr>
      </a:lvl3pPr>
      <a:lvl4pPr algn="ctr" rtl="0" fontAlgn="base">
        <a:spcBef>
          <a:spcPct val="0"/>
        </a:spcBef>
        <a:spcAft>
          <a:spcPct val="0"/>
        </a:spcAft>
        <a:defRPr sz="4400">
          <a:solidFill>
            <a:schemeClr val="tx2"/>
          </a:solidFill>
          <a:latin typeface="Arial" charset="0"/>
          <a:ea typeface="宋体" pitchFamily="2" charset="-122"/>
        </a:defRPr>
      </a:lvl4pPr>
      <a:lvl5pPr algn="ctr" rtl="0" fontAlgn="base">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6146" name="Rectangle 2"/>
          <p:cNvSpPr>
            <a:spLocks noChangeArrowheads="1"/>
          </p:cNvSpPr>
          <p:nvPr/>
        </p:nvSpPr>
        <p:spPr bwMode="auto">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147" name="未知"/>
          <p:cNvSpPr>
            <a:spLocks/>
          </p:cNvSpPr>
          <p:nvPr/>
        </p:nvSpPr>
        <p:spPr bwMode="auto">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8" name="未知"/>
          <p:cNvSpPr>
            <a:spLocks/>
          </p:cNvSpPr>
          <p:nvPr/>
        </p:nvSpPr>
        <p:spPr bwMode="auto">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49" name="未知"/>
          <p:cNvSpPr>
            <a:spLocks/>
          </p:cNvSpPr>
          <p:nvPr/>
        </p:nvSpPr>
        <p:spPr bwMode="auto">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150" name="未知"/>
          <p:cNvSpPr>
            <a:spLocks/>
          </p:cNvSpPr>
          <p:nvPr/>
        </p:nvSpPr>
        <p:spPr bwMode="auto">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solidFill>
            <a:schemeClr val="folHlink">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6151"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6152"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endParaRPr lang="en-US"/>
          </a:p>
        </p:txBody>
      </p:sp>
      <p:sp>
        <p:nvSpPr>
          <p:cNvPr id="6153" name="Rectangle 9"/>
          <p:cNvSpPr>
            <a:spLocks noGrp="1" noChangeArrowheads="1"/>
          </p:cNvSpPr>
          <p:nvPr>
            <p:ph type="sldNum" sz="quarter" idx="4"/>
          </p:nvPr>
        </p:nvSpPr>
        <p:spPr bwMode="auto">
          <a:xfrm>
            <a:off x="3276600" y="6477000"/>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effectLst>
                  <a:outerShdw blurRad="38100" dist="38100" dir="2700000" algn="tl">
                    <a:srgbClr val="C0C0C0"/>
                  </a:outerShdw>
                </a:effectLst>
                <a:latin typeface="+mn-lt"/>
                <a:ea typeface="Gulim" pitchFamily="34" charset="-127"/>
              </a:defRPr>
            </a:lvl1pPr>
          </a:lstStyle>
          <a:p>
            <a:fld id="{03AE07E5-B0B3-4BCB-8C64-66708D3EABE1}" type="slidenum">
              <a:rPr lang="ko-KR" altLang="en-US"/>
              <a:pPr/>
              <a:t>‹#›</a:t>
            </a:fld>
            <a:endParaRPr lang="en-US"/>
          </a:p>
        </p:txBody>
      </p:sp>
      <p:sp>
        <p:nvSpPr>
          <p:cNvPr id="6154" name="Rectangle 10"/>
          <p:cNvSpPr>
            <a:spLocks noChangeArrowheads="1"/>
          </p:cNvSpPr>
          <p:nvPr userDrawn="1"/>
        </p:nvSpPr>
        <p:spPr bwMode="auto">
          <a:xfrm>
            <a:off x="5562600" y="46038"/>
            <a:ext cx="33575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 6      Signal Conditioning</a:t>
            </a:r>
          </a:p>
        </p:txBody>
      </p:sp>
    </p:spTree>
  </p:cSld>
  <p:clrMap bg1="lt1" tx1="dk1" bg2="lt2" tx2="dk2" accent1="accent1" accent2="accent2" accent3="accent3" accent4="accent4" accent5="accent5" accent6="accent6" hlink="hlink" folHlink="folHlink"/>
  <p:sldLayoutIdLst>
    <p:sldLayoutId id="2147483667"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xStyles>
    <p:titleStyle>
      <a:lvl1pPr algn="l" rtl="0" fontAlgn="base">
        <a:spcBef>
          <a:spcPct val="0"/>
        </a:spcBef>
        <a:spcAft>
          <a:spcPct val="0"/>
        </a:spcAft>
        <a:defRPr sz="3200" b="1">
          <a:solidFill>
            <a:schemeClr val="tx1"/>
          </a:solidFill>
          <a:latin typeface="+mj-lt"/>
          <a:ea typeface="+mj-ea"/>
          <a:cs typeface="+mj-cs"/>
        </a:defRPr>
      </a:lvl1pPr>
      <a:lvl2pPr algn="l" rtl="0" fontAlgn="base">
        <a:spcBef>
          <a:spcPct val="0"/>
        </a:spcBef>
        <a:spcAft>
          <a:spcPct val="0"/>
        </a:spcAft>
        <a:defRPr sz="3200" b="1">
          <a:solidFill>
            <a:schemeClr val="tx1"/>
          </a:solidFill>
          <a:latin typeface="Verdana" pitchFamily="34" charset="0"/>
          <a:ea typeface="宋体" pitchFamily="2" charset="-122"/>
        </a:defRPr>
      </a:lvl2pPr>
      <a:lvl3pPr algn="l" rtl="0" fontAlgn="base">
        <a:spcBef>
          <a:spcPct val="0"/>
        </a:spcBef>
        <a:spcAft>
          <a:spcPct val="0"/>
        </a:spcAft>
        <a:defRPr sz="3200" b="1">
          <a:solidFill>
            <a:schemeClr val="tx1"/>
          </a:solidFill>
          <a:latin typeface="Verdana" pitchFamily="34" charset="0"/>
          <a:ea typeface="宋体" pitchFamily="2" charset="-122"/>
        </a:defRPr>
      </a:lvl3pPr>
      <a:lvl4pPr algn="l" rtl="0" fontAlgn="base">
        <a:spcBef>
          <a:spcPct val="0"/>
        </a:spcBef>
        <a:spcAft>
          <a:spcPct val="0"/>
        </a:spcAft>
        <a:defRPr sz="3200" b="1">
          <a:solidFill>
            <a:schemeClr val="tx1"/>
          </a:solidFill>
          <a:latin typeface="Verdana" pitchFamily="34" charset="0"/>
          <a:ea typeface="宋体" pitchFamily="2" charset="-122"/>
        </a:defRPr>
      </a:lvl4pPr>
      <a:lvl5pPr algn="l" rtl="0" fontAlgn="base">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hlink"/>
        </a:buClr>
        <a:buFont typeface="Wingdings" pitchFamily="2" charset="2"/>
        <a:buChar char="v"/>
        <a:defRPr sz="2800" b="1">
          <a:solidFill>
            <a:schemeClr val="tx1"/>
          </a:solidFill>
          <a:latin typeface="+mn-lt"/>
          <a:ea typeface="+mn-ea"/>
          <a:cs typeface="+mn-cs"/>
        </a:defRPr>
      </a:lvl1pPr>
      <a:lvl2pPr marL="742950" indent="-285750" algn="l" rtl="0" fontAlgn="base">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fontAlgn="base">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fontAlgn="base">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8194" name="Rectangle 2"/>
          <p:cNvSpPr>
            <a:spLocks noChangeArrowheads="1"/>
          </p:cNvSpPr>
          <p:nvPr/>
        </p:nvSpPr>
        <p:spPr bwMode="auto">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8195" name="未知"/>
          <p:cNvSpPr>
            <a:spLocks/>
          </p:cNvSpPr>
          <p:nvPr/>
        </p:nvSpPr>
        <p:spPr bwMode="auto">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6" name="未知"/>
          <p:cNvSpPr>
            <a:spLocks/>
          </p:cNvSpPr>
          <p:nvPr/>
        </p:nvSpPr>
        <p:spPr bwMode="auto">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7" name="未知"/>
          <p:cNvSpPr>
            <a:spLocks/>
          </p:cNvSpPr>
          <p:nvPr/>
        </p:nvSpPr>
        <p:spPr bwMode="auto">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8198" name="未知"/>
          <p:cNvSpPr>
            <a:spLocks/>
          </p:cNvSpPr>
          <p:nvPr/>
        </p:nvSpPr>
        <p:spPr bwMode="auto">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solidFill>
            <a:schemeClr val="folHlink">
              <a:alpha val="50000"/>
            </a:schemeClr>
          </a:soli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8199"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8200"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endParaRPr lang="en-US"/>
          </a:p>
        </p:txBody>
      </p:sp>
      <p:sp>
        <p:nvSpPr>
          <p:cNvPr id="8201" name="Rectangle 9"/>
          <p:cNvSpPr>
            <a:spLocks noGrp="1" noChangeArrowheads="1"/>
          </p:cNvSpPr>
          <p:nvPr>
            <p:ph type="sldNum" sz="quarter" idx="4"/>
          </p:nvPr>
        </p:nvSpPr>
        <p:spPr bwMode="auto">
          <a:xfrm>
            <a:off x="3276600" y="6477000"/>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effectLst>
                  <a:outerShdw blurRad="38100" dist="38100" dir="2700000" algn="tl">
                    <a:srgbClr val="C0C0C0"/>
                  </a:outerShdw>
                </a:effectLst>
                <a:latin typeface="+mn-lt"/>
                <a:ea typeface="Gulim" pitchFamily="34" charset="-127"/>
              </a:defRPr>
            </a:lvl1pPr>
          </a:lstStyle>
          <a:p>
            <a:fld id="{DEAD42AA-03F8-4289-97F3-7822E4F846C5}" type="slidenum">
              <a:rPr lang="ko-KR" altLang="en-US"/>
              <a:pPr/>
              <a:t>‹#›</a:t>
            </a:fld>
            <a:endParaRPr lang="en-US"/>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43" r:id="rId12"/>
  </p:sldLayoutIdLst>
  <p:txStyles>
    <p:titleStyle>
      <a:lvl1pPr algn="l" rtl="0" fontAlgn="base">
        <a:spcBef>
          <a:spcPct val="0"/>
        </a:spcBef>
        <a:spcAft>
          <a:spcPct val="0"/>
        </a:spcAft>
        <a:defRPr sz="3200" b="1">
          <a:solidFill>
            <a:schemeClr val="tx1"/>
          </a:solidFill>
          <a:latin typeface="+mj-lt"/>
          <a:ea typeface="+mj-ea"/>
          <a:cs typeface="+mj-cs"/>
        </a:defRPr>
      </a:lvl1pPr>
      <a:lvl2pPr algn="l" rtl="0" fontAlgn="base">
        <a:spcBef>
          <a:spcPct val="0"/>
        </a:spcBef>
        <a:spcAft>
          <a:spcPct val="0"/>
        </a:spcAft>
        <a:defRPr sz="3200" b="1">
          <a:solidFill>
            <a:schemeClr val="tx1"/>
          </a:solidFill>
          <a:latin typeface="Verdana" pitchFamily="34" charset="0"/>
          <a:ea typeface="宋体" pitchFamily="2" charset="-122"/>
        </a:defRPr>
      </a:lvl2pPr>
      <a:lvl3pPr algn="l" rtl="0" fontAlgn="base">
        <a:spcBef>
          <a:spcPct val="0"/>
        </a:spcBef>
        <a:spcAft>
          <a:spcPct val="0"/>
        </a:spcAft>
        <a:defRPr sz="3200" b="1">
          <a:solidFill>
            <a:schemeClr val="tx1"/>
          </a:solidFill>
          <a:latin typeface="Verdana" pitchFamily="34" charset="0"/>
          <a:ea typeface="宋体" pitchFamily="2" charset="-122"/>
        </a:defRPr>
      </a:lvl3pPr>
      <a:lvl4pPr algn="l" rtl="0" fontAlgn="base">
        <a:spcBef>
          <a:spcPct val="0"/>
        </a:spcBef>
        <a:spcAft>
          <a:spcPct val="0"/>
        </a:spcAft>
        <a:defRPr sz="3200" b="1">
          <a:solidFill>
            <a:schemeClr val="tx1"/>
          </a:solidFill>
          <a:latin typeface="Verdana" pitchFamily="34" charset="0"/>
          <a:ea typeface="宋体" pitchFamily="2" charset="-122"/>
        </a:defRPr>
      </a:lvl4pPr>
      <a:lvl5pPr algn="l" rtl="0" fontAlgn="base">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hlink"/>
        </a:buClr>
        <a:buFont typeface="Wingdings" pitchFamily="2" charset="2"/>
        <a:buChar char="v"/>
        <a:defRPr sz="2800" b="1">
          <a:solidFill>
            <a:schemeClr val="tx2"/>
          </a:solidFill>
          <a:latin typeface="+mn-lt"/>
          <a:ea typeface="+mn-ea"/>
          <a:cs typeface="+mn-cs"/>
        </a:defRPr>
      </a:lvl1pPr>
      <a:lvl2pPr marL="742950" indent="-285750" algn="l" rtl="0" fontAlgn="base">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fontAlgn="base">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fontAlgn="base">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auto">
      <p:bgPr>
        <a:solidFill>
          <a:schemeClr val="bg1"/>
        </a:solidFill>
        <a:effectLst/>
      </p:bgPr>
    </p:bg>
    <p:spTree>
      <p:nvGrpSpPr>
        <p:cNvPr id="1" name=""/>
        <p:cNvGrpSpPr/>
        <p:nvPr/>
      </p:nvGrpSpPr>
      <p:grpSpPr>
        <a:xfrm>
          <a:off x="0" y="0"/>
          <a:ext cx="0" cy="0"/>
          <a:chOff x="0" y="0"/>
          <a:chExt cx="0" cy="0"/>
        </a:xfrm>
      </p:grpSpPr>
      <p:sp>
        <p:nvSpPr>
          <p:cNvPr id="9218" name="Rectangle 2"/>
          <p:cNvSpPr>
            <a:spLocks noChangeArrowheads="1"/>
          </p:cNvSpPr>
          <p:nvPr userDrawn="1"/>
        </p:nvSpPr>
        <p:spPr bwMode="auto">
          <a:xfrm>
            <a:off x="0" y="0"/>
            <a:ext cx="9144000" cy="6858000"/>
          </a:xfrm>
          <a:prstGeom prst="rect">
            <a:avLst/>
          </a:prstGeom>
          <a:gradFill rotWithShape="1">
            <a:gsLst>
              <a:gs pos="0">
                <a:srgbClr val="5E9EFF"/>
              </a:gs>
              <a:gs pos="39999">
                <a:srgbClr val="85C2FF"/>
              </a:gs>
              <a:gs pos="70000">
                <a:srgbClr val="C4D6EB"/>
              </a:gs>
              <a:gs pos="100000">
                <a:srgbClr val="FFEBFA"/>
              </a:gs>
            </a:gsLst>
            <a:lin ang="54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9219" name="Rectangle 3"/>
          <p:cNvSpPr>
            <a:spLocks noChangeArrowheads="1"/>
          </p:cNvSpPr>
          <p:nvPr/>
        </p:nvSpPr>
        <p:spPr bwMode="auto">
          <a:xfrm>
            <a:off x="150813" y="0"/>
            <a:ext cx="76200" cy="6889750"/>
          </a:xfrm>
          <a:prstGeom prst="rect">
            <a:avLst/>
          </a:prstGeom>
          <a:solidFill>
            <a:schemeClr val="accent2">
              <a:alpha val="7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220" name="Rectangle 4"/>
          <p:cNvSpPr>
            <a:spLocks noChangeArrowheads="1"/>
          </p:cNvSpPr>
          <p:nvPr/>
        </p:nvSpPr>
        <p:spPr bwMode="auto">
          <a:xfrm>
            <a:off x="-7938" y="0"/>
            <a:ext cx="160338" cy="6858000"/>
          </a:xfrm>
          <a:prstGeom prst="rect">
            <a:avLst/>
          </a:prstGeom>
          <a:gradFill rotWithShape="1">
            <a:gsLst>
              <a:gs pos="0">
                <a:schemeClr val="accent2">
                  <a:gamma/>
                  <a:shade val="28627"/>
                  <a:invGamma/>
                </a:schemeClr>
              </a:gs>
              <a:gs pos="100000">
                <a:schemeClr val="accent2"/>
              </a:gs>
            </a:gsLst>
            <a:lin ang="18900000" scaled="1"/>
          </a:gra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221" name="Rectangle 5"/>
          <p:cNvSpPr>
            <a:spLocks noChangeArrowheads="1"/>
          </p:cNvSpPr>
          <p:nvPr/>
        </p:nvSpPr>
        <p:spPr bwMode="auto">
          <a:xfrm>
            <a:off x="412750" y="-9525"/>
            <a:ext cx="71438" cy="6867525"/>
          </a:xfrm>
          <a:prstGeom prst="rect">
            <a:avLst/>
          </a:prstGeom>
          <a:solidFill>
            <a:schemeClr val="accent2">
              <a:alpha val="20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222" name="Rectangle 6"/>
          <p:cNvSpPr>
            <a:spLocks noChangeArrowheads="1"/>
          </p:cNvSpPr>
          <p:nvPr/>
        </p:nvSpPr>
        <p:spPr bwMode="auto">
          <a:xfrm>
            <a:off x="225425" y="0"/>
            <a:ext cx="76200" cy="6865938"/>
          </a:xfrm>
          <a:prstGeom prst="rect">
            <a:avLst/>
          </a:prstGeom>
          <a:solidFill>
            <a:schemeClr val="accent2">
              <a:alpha val="53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223" name="Rectangle 7"/>
          <p:cNvSpPr>
            <a:spLocks noChangeArrowheads="1"/>
          </p:cNvSpPr>
          <p:nvPr/>
        </p:nvSpPr>
        <p:spPr bwMode="auto">
          <a:xfrm>
            <a:off x="300038" y="0"/>
            <a:ext cx="114300" cy="6872288"/>
          </a:xfrm>
          <a:prstGeom prst="rect">
            <a:avLst/>
          </a:prstGeom>
          <a:solidFill>
            <a:schemeClr val="accent2">
              <a:alpha val="37000"/>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9224" name="Rectangle 8"/>
          <p:cNvSpPr>
            <a:spLocks noGrp="1" noChangeArrowheads="1"/>
          </p:cNvSpPr>
          <p:nvPr>
            <p:ph type="body" idx="1"/>
          </p:nvPr>
        </p:nvSpPr>
        <p:spPr bwMode="auto">
          <a:xfrm>
            <a:off x="1030288" y="1163638"/>
            <a:ext cx="7961312" cy="536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9225" name="Rectangle 9"/>
          <p:cNvSpPr>
            <a:spLocks noGrp="1" noChangeArrowheads="1"/>
          </p:cNvSpPr>
          <p:nvPr>
            <p:ph type="dt" sz="half" idx="2"/>
          </p:nvPr>
        </p:nvSpPr>
        <p:spPr bwMode="auto">
          <a:xfrm>
            <a:off x="1077913" y="6616700"/>
            <a:ext cx="2133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zh-CN"/>
          </a:p>
        </p:txBody>
      </p:sp>
      <p:sp>
        <p:nvSpPr>
          <p:cNvPr id="9226" name="Rectangle 10"/>
          <p:cNvSpPr>
            <a:spLocks noGrp="1" noChangeArrowheads="1"/>
          </p:cNvSpPr>
          <p:nvPr>
            <p:ph type="ftr" sz="quarter" idx="3"/>
          </p:nvPr>
        </p:nvSpPr>
        <p:spPr bwMode="auto">
          <a:xfrm>
            <a:off x="5838825" y="6616700"/>
            <a:ext cx="2895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lvl1pPr>
          </a:lstStyle>
          <a:p>
            <a:endParaRPr lang="en-US" altLang="zh-CN"/>
          </a:p>
        </p:txBody>
      </p:sp>
      <p:sp>
        <p:nvSpPr>
          <p:cNvPr id="9227" name="Rectangle 11"/>
          <p:cNvSpPr>
            <a:spLocks noGrp="1" noChangeArrowheads="1"/>
          </p:cNvSpPr>
          <p:nvPr>
            <p:ph type="sldNum" sz="quarter" idx="4"/>
          </p:nvPr>
        </p:nvSpPr>
        <p:spPr bwMode="auto">
          <a:xfrm>
            <a:off x="4187825" y="6616700"/>
            <a:ext cx="661988"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fld id="{6F374EC6-DD1F-4A22-BF62-6327610D459F}" type="slidenum">
              <a:rPr lang="zh-CN" altLang="en-US"/>
              <a:pPr/>
              <a:t>‹#›</a:t>
            </a:fld>
            <a:endParaRPr lang="en-US" altLang="zh-CN"/>
          </a:p>
        </p:txBody>
      </p:sp>
      <p:sp>
        <p:nvSpPr>
          <p:cNvPr id="9228" name="Line 12"/>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9229" name="Rectangle 13"/>
          <p:cNvSpPr>
            <a:spLocks noChangeArrowheads="1"/>
          </p:cNvSpPr>
          <p:nvPr userDrawn="1"/>
        </p:nvSpPr>
        <p:spPr bwMode="auto">
          <a:xfrm>
            <a:off x="3502025" y="46038"/>
            <a:ext cx="5618163"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chemeClr val="hlink"/>
                </a:solidFill>
                <a:effectLst>
                  <a:outerShdw blurRad="38100" dist="38100" dir="2700000" algn="tl">
                    <a:srgbClr val="C0C0C0"/>
                  </a:outerShdw>
                </a:effectLst>
              </a:rPr>
              <a:t>Unit 1  Measurement, Control and Instrumentation</a:t>
            </a:r>
          </a:p>
        </p:txBody>
      </p:sp>
    </p:spTree>
  </p:cSld>
  <p:clrMap bg1="lt1" tx1="dk1" bg2="lt2" tx2="dk2" accent1="accent1" accent2="accent2" accent3="accent3" accent4="accent4" accent5="accent5" accent6="accent6" hlink="hlink" folHlink="folHlink"/>
  <p:sldLayoutIdLst>
    <p:sldLayoutId id="2147483665"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xStyles>
    <p:titleStyle>
      <a:lvl1pPr algn="l" rtl="0" fontAlgn="base">
        <a:spcBef>
          <a:spcPct val="0"/>
        </a:spcBef>
        <a:spcAft>
          <a:spcPct val="0"/>
        </a:spcAft>
        <a:defRPr sz="4000" b="1">
          <a:solidFill>
            <a:schemeClr val="tx2"/>
          </a:solidFill>
          <a:latin typeface="+mj-lt"/>
          <a:ea typeface="+mj-ea"/>
          <a:cs typeface="+mj-cs"/>
        </a:defRPr>
      </a:lvl1pPr>
      <a:lvl2pPr algn="l" rtl="0" fontAlgn="base">
        <a:spcBef>
          <a:spcPct val="0"/>
        </a:spcBef>
        <a:spcAft>
          <a:spcPct val="0"/>
        </a:spcAft>
        <a:defRPr sz="4000" b="1">
          <a:solidFill>
            <a:schemeClr val="tx2"/>
          </a:solidFill>
          <a:latin typeface="Arial" charset="0"/>
          <a:ea typeface="宋体" pitchFamily="2" charset="-122"/>
        </a:defRPr>
      </a:lvl2pPr>
      <a:lvl3pPr algn="l" rtl="0" fontAlgn="base">
        <a:spcBef>
          <a:spcPct val="0"/>
        </a:spcBef>
        <a:spcAft>
          <a:spcPct val="0"/>
        </a:spcAft>
        <a:defRPr sz="4000" b="1">
          <a:solidFill>
            <a:schemeClr val="tx2"/>
          </a:solidFill>
          <a:latin typeface="Arial" charset="0"/>
          <a:ea typeface="宋体" pitchFamily="2" charset="-122"/>
        </a:defRPr>
      </a:lvl3pPr>
      <a:lvl4pPr algn="l" rtl="0" fontAlgn="base">
        <a:spcBef>
          <a:spcPct val="0"/>
        </a:spcBef>
        <a:spcAft>
          <a:spcPct val="0"/>
        </a:spcAft>
        <a:defRPr sz="4000" b="1">
          <a:solidFill>
            <a:schemeClr val="tx2"/>
          </a:solidFill>
          <a:latin typeface="Arial" charset="0"/>
          <a:ea typeface="宋体" pitchFamily="2" charset="-122"/>
        </a:defRPr>
      </a:lvl4pPr>
      <a:lvl5pPr algn="l" rtl="0" fontAlgn="base">
        <a:spcBef>
          <a:spcPct val="0"/>
        </a:spcBef>
        <a:spcAft>
          <a:spcPct val="0"/>
        </a:spcAft>
        <a:defRPr sz="4000" b="1">
          <a:solidFill>
            <a:schemeClr val="tx2"/>
          </a:solidFill>
          <a:latin typeface="Arial" charset="0"/>
          <a:ea typeface="宋体" pitchFamily="2" charset="-122"/>
        </a:defRPr>
      </a:lvl5pPr>
      <a:lvl6pPr marL="457200" algn="l" rtl="0" fontAlgn="base">
        <a:spcBef>
          <a:spcPct val="0"/>
        </a:spcBef>
        <a:spcAft>
          <a:spcPct val="0"/>
        </a:spcAft>
        <a:defRPr sz="4000" b="1">
          <a:solidFill>
            <a:schemeClr val="tx2"/>
          </a:solidFill>
          <a:latin typeface="Arial" charset="0"/>
          <a:ea typeface="宋体" pitchFamily="2" charset="-122"/>
        </a:defRPr>
      </a:lvl6pPr>
      <a:lvl7pPr marL="914400" algn="l" rtl="0" fontAlgn="base">
        <a:spcBef>
          <a:spcPct val="0"/>
        </a:spcBef>
        <a:spcAft>
          <a:spcPct val="0"/>
        </a:spcAft>
        <a:defRPr sz="4000" b="1">
          <a:solidFill>
            <a:schemeClr val="tx2"/>
          </a:solidFill>
          <a:latin typeface="Arial" charset="0"/>
          <a:ea typeface="宋体" pitchFamily="2" charset="-122"/>
        </a:defRPr>
      </a:lvl7pPr>
      <a:lvl8pPr marL="1371600" algn="l" rtl="0" fontAlgn="base">
        <a:spcBef>
          <a:spcPct val="0"/>
        </a:spcBef>
        <a:spcAft>
          <a:spcPct val="0"/>
        </a:spcAft>
        <a:defRPr sz="4000" b="1">
          <a:solidFill>
            <a:schemeClr val="tx2"/>
          </a:solidFill>
          <a:latin typeface="Arial" charset="0"/>
          <a:ea typeface="宋体" pitchFamily="2" charset="-122"/>
        </a:defRPr>
      </a:lvl8pPr>
      <a:lvl9pPr marL="1828800" algn="l" rtl="0" fontAlgn="base">
        <a:spcBef>
          <a:spcPct val="0"/>
        </a:spcBef>
        <a:spcAft>
          <a:spcPct val="0"/>
        </a:spcAft>
        <a:defRPr sz="40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SzPct val="85000"/>
        <a:buFont typeface="Wingdings" pitchFamily="2" charset="2"/>
        <a:buChar char="£"/>
        <a:defRPr sz="3200" b="1">
          <a:solidFill>
            <a:schemeClr val="accent1"/>
          </a:solidFill>
          <a:latin typeface="+mn-lt"/>
          <a:ea typeface="+mn-ea"/>
          <a:cs typeface="+mn-cs"/>
        </a:defRPr>
      </a:lvl1pPr>
      <a:lvl2pPr marL="742950" indent="-285750" algn="l" rtl="0" fontAlgn="base">
        <a:spcBef>
          <a:spcPct val="20000"/>
        </a:spcBef>
        <a:spcAft>
          <a:spcPct val="0"/>
        </a:spcAft>
        <a:buClr>
          <a:schemeClr val="hlink"/>
        </a:buClr>
        <a:buSzPct val="105000"/>
        <a:buChar char="•"/>
        <a:defRPr sz="2800">
          <a:solidFill>
            <a:schemeClr val="tx2"/>
          </a:solidFill>
          <a:latin typeface="+mn-lt"/>
          <a:ea typeface="+mn-ea"/>
        </a:defRPr>
      </a:lvl2pPr>
      <a:lvl3pPr marL="1143000" indent="-228600" algn="l" rtl="0" fontAlgn="base">
        <a:spcBef>
          <a:spcPct val="20000"/>
        </a:spcBef>
        <a:spcAft>
          <a:spcPct val="0"/>
        </a:spcAft>
        <a:buClr>
          <a:schemeClr val="folHlink"/>
        </a:buClr>
        <a:buChar char="•"/>
        <a:defRPr sz="2400">
          <a:solidFill>
            <a:schemeClr val="tx2"/>
          </a:solidFill>
          <a:latin typeface="+mn-lt"/>
          <a:ea typeface="+mn-ea"/>
        </a:defRPr>
      </a:lvl3pPr>
      <a:lvl4pPr marL="1600200" indent="-228600" algn="l" rtl="0" fontAlgn="base">
        <a:spcBef>
          <a:spcPct val="20000"/>
        </a:spcBef>
        <a:spcAft>
          <a:spcPct val="0"/>
        </a:spcAft>
        <a:buClr>
          <a:schemeClr val="tx2"/>
        </a:buClr>
        <a:buSzPct val="85000"/>
        <a:buChar char="•"/>
        <a:defRPr sz="2000">
          <a:solidFill>
            <a:schemeClr val="tx2"/>
          </a:solidFill>
          <a:latin typeface="+mn-lt"/>
          <a:ea typeface="+mn-ea"/>
        </a:defRPr>
      </a:lvl4pPr>
      <a:lvl5pPr marL="2057400" indent="-228600" algn="l" rtl="0" fontAlgn="base">
        <a:spcBef>
          <a:spcPct val="20000"/>
        </a:spcBef>
        <a:spcAft>
          <a:spcPct val="0"/>
        </a:spcAft>
        <a:buClr>
          <a:schemeClr val="accent1"/>
        </a:buClr>
        <a:buSzPct val="85000"/>
        <a:buChar char="•"/>
        <a:defRPr sz="2000">
          <a:solidFill>
            <a:schemeClr val="tx2"/>
          </a:solidFill>
          <a:latin typeface="+mn-lt"/>
          <a:ea typeface="+mn-ea"/>
        </a:defRPr>
      </a:lvl5pPr>
      <a:lvl6pPr marL="2514600" indent="-228600" algn="l" rtl="0" fontAlgn="base">
        <a:spcBef>
          <a:spcPct val="20000"/>
        </a:spcBef>
        <a:spcAft>
          <a:spcPct val="0"/>
        </a:spcAft>
        <a:buClr>
          <a:schemeClr val="accent1"/>
        </a:buClr>
        <a:buSzPct val="85000"/>
        <a:buChar char="•"/>
        <a:defRPr sz="2000">
          <a:solidFill>
            <a:schemeClr val="tx2"/>
          </a:solidFill>
          <a:latin typeface="+mn-lt"/>
          <a:ea typeface="+mn-ea"/>
        </a:defRPr>
      </a:lvl6pPr>
      <a:lvl7pPr marL="2971800" indent="-228600" algn="l" rtl="0" fontAlgn="base">
        <a:spcBef>
          <a:spcPct val="20000"/>
        </a:spcBef>
        <a:spcAft>
          <a:spcPct val="0"/>
        </a:spcAft>
        <a:buClr>
          <a:schemeClr val="accent1"/>
        </a:buClr>
        <a:buSzPct val="85000"/>
        <a:buChar char="•"/>
        <a:defRPr sz="2000">
          <a:solidFill>
            <a:schemeClr val="tx2"/>
          </a:solidFill>
          <a:latin typeface="+mn-lt"/>
          <a:ea typeface="+mn-ea"/>
        </a:defRPr>
      </a:lvl7pPr>
      <a:lvl8pPr marL="3429000" indent="-228600" algn="l" rtl="0" fontAlgn="base">
        <a:spcBef>
          <a:spcPct val="20000"/>
        </a:spcBef>
        <a:spcAft>
          <a:spcPct val="0"/>
        </a:spcAft>
        <a:buClr>
          <a:schemeClr val="accent1"/>
        </a:buClr>
        <a:buSzPct val="85000"/>
        <a:buChar char="•"/>
        <a:defRPr sz="2000">
          <a:solidFill>
            <a:schemeClr val="tx2"/>
          </a:solidFill>
          <a:latin typeface="+mn-lt"/>
          <a:ea typeface="+mn-ea"/>
        </a:defRPr>
      </a:lvl8pPr>
      <a:lvl9pPr marL="3886200" indent="-228600" algn="l" rtl="0" fontAlgn="base">
        <a:spcBef>
          <a:spcPct val="20000"/>
        </a:spcBef>
        <a:spcAft>
          <a:spcPct val="0"/>
        </a:spcAft>
        <a:buClr>
          <a:schemeClr val="accent1"/>
        </a:buClr>
        <a:buSzPct val="85000"/>
        <a:buChar char="•"/>
        <a:defRPr sz="2000">
          <a:solidFill>
            <a:schemeClr val="tx2"/>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3"/>
          <p:cNvSpPr>
            <a:spLocks noChangeArrowheads="1"/>
          </p:cNvSpPr>
          <p:nvPr/>
        </p:nvSpPr>
        <p:spPr bwMode="auto">
          <a:xfrm>
            <a:off x="5867400" y="2438400"/>
            <a:ext cx="2590800" cy="1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b="1">
                <a:latin typeface="Times New Roman" pitchFamily="18" charset="0"/>
              </a:rPr>
              <a:t>Unit 6      Signal Conditioning</a:t>
            </a:r>
          </a:p>
        </p:txBody>
      </p:sp>
      <p:pic>
        <p:nvPicPr>
          <p:cNvPr id="6" name="Picture 7"/>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0" y="0"/>
            <a:ext cx="48768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p:cNvSpPr>
            <a:spLocks noChangeArrowheads="1"/>
          </p:cNvSpPr>
          <p:nvPr/>
        </p:nvSpPr>
        <p:spPr bwMode="auto">
          <a:xfrm>
            <a:off x="457200" y="1219258"/>
            <a:ext cx="8382000" cy="4001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 typeface="Wingdings" pitchFamily="2" charset="2"/>
              <a:buNone/>
            </a:pPr>
            <a:r>
              <a:rPr lang="zh-CN" altLang="en-US" sz="2600" dirty="0">
                <a:latin typeface="Book Antiqua" pitchFamily="18" charset="0"/>
              </a:rPr>
              <a:t>For very low-level input signals, multiple levels of amplification and high gains are sometimes required. Because of the operational amplifier’s</a:t>
            </a:r>
            <a:r>
              <a:rPr lang="zh-CN" altLang="en-US" sz="2600" b="1" dirty="0">
                <a:solidFill>
                  <a:srgbClr val="0000CC"/>
                </a:solidFill>
                <a:latin typeface="Book Antiqua" pitchFamily="18" charset="0"/>
                <a:ea typeface="楷体_GB2312" pitchFamily="49" charset="-122"/>
              </a:rPr>
              <a:t>（运算放大器）</a:t>
            </a:r>
            <a:r>
              <a:rPr lang="zh-CN" altLang="en-US" sz="2600" dirty="0">
                <a:latin typeface="Book Antiqua" pitchFamily="18" charset="0"/>
              </a:rPr>
              <a:t>architecture, input offset voltage and input </a:t>
            </a:r>
            <a:r>
              <a:rPr lang="zh-CN" altLang="en-US" sz="2600" dirty="0">
                <a:solidFill>
                  <a:srgbClr val="FF0000"/>
                </a:solidFill>
                <a:latin typeface="Book Antiqua" pitchFamily="18" charset="0"/>
              </a:rPr>
              <a:t>bias</a:t>
            </a:r>
            <a:r>
              <a:rPr lang="zh-CN" altLang="en-US" sz="2600" b="1" dirty="0">
                <a:solidFill>
                  <a:srgbClr val="0000CC"/>
                </a:solidFill>
                <a:latin typeface="Book Antiqua" pitchFamily="18" charset="0"/>
                <a:ea typeface="楷体_GB2312" pitchFamily="49" charset="-122"/>
              </a:rPr>
              <a:t>（偏差，偏移，偏置）</a:t>
            </a:r>
            <a:r>
              <a:rPr lang="zh-CN" altLang="en-US" sz="2600" dirty="0">
                <a:latin typeface="Book Antiqua" pitchFamily="18" charset="0"/>
              </a:rPr>
              <a:t>current can add error to the amplifier’s input. </a:t>
            </a:r>
          </a:p>
          <a:p>
            <a:pPr>
              <a:spcBef>
                <a:spcPct val="50000"/>
              </a:spcBef>
              <a:buFont typeface="Wingdings" pitchFamily="2" charset="2"/>
              <a:buNone/>
            </a:pPr>
            <a:r>
              <a:rPr lang="zh-CN" altLang="zh-CN" sz="2600" b="1" dirty="0">
                <a:solidFill>
                  <a:srgbClr val="0000CC"/>
                </a:solidFill>
                <a:latin typeface="Book Antiqua" pitchFamily="18" charset="0"/>
                <a:ea typeface="楷体_GB2312" pitchFamily="49" charset="-122"/>
              </a:rPr>
              <a:t>对于低电平输入信号，有时需要多级放大和高增益。由于运算放大器的结构原因，输入偏移电压和输入偏差电流会增加放大器输入的误差。</a:t>
            </a:r>
            <a:endParaRPr lang="zh-CN" altLang="en-US" sz="2600" b="1" dirty="0">
              <a:solidFill>
                <a:srgbClr val="0000CC"/>
              </a:solidFill>
              <a:latin typeface="Book Antiqua" pitchFamily="18" charset="0"/>
              <a:ea typeface="楷体_GB2312"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2"/>
          <p:cNvSpPr>
            <a:spLocks noChangeArrowheads="1"/>
          </p:cNvSpPr>
          <p:nvPr/>
        </p:nvSpPr>
        <p:spPr bwMode="auto">
          <a:xfrm>
            <a:off x="609704" y="1905040"/>
            <a:ext cx="7467404" cy="298543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zh-CN" altLang="en-US" sz="2600" dirty="0" smtClean="0">
                <a:latin typeface="Book Antiqua" pitchFamily="18" charset="0"/>
              </a:rPr>
              <a:t> </a:t>
            </a:r>
            <a:r>
              <a:rPr lang="en-US" altLang="zh-CN" sz="2600" dirty="0">
                <a:latin typeface="Book Antiqua" pitchFamily="18" charset="0"/>
              </a:rPr>
              <a:t>Non-ideal features of operational amplifiers</a:t>
            </a:r>
            <a:r>
              <a:rPr lang="zh-CN" altLang="en-US" sz="2600" dirty="0">
                <a:latin typeface="Book Antiqua" pitchFamily="18" charset="0"/>
              </a:rPr>
              <a:t>：</a:t>
            </a:r>
          </a:p>
          <a:p>
            <a:pPr>
              <a:spcBef>
                <a:spcPct val="50000"/>
              </a:spcBef>
            </a:pPr>
            <a:r>
              <a:rPr lang="zh-CN" altLang="en-US" sz="2600" b="1" dirty="0" smtClean="0">
                <a:solidFill>
                  <a:srgbClr val="0000CC"/>
                </a:solidFill>
                <a:ea typeface="楷体_GB2312" pitchFamily="49" charset="-122"/>
              </a:rPr>
              <a:t>运算放大器</a:t>
            </a:r>
            <a:r>
              <a:rPr lang="zh-CN" altLang="en-US" sz="2600" b="1" dirty="0">
                <a:solidFill>
                  <a:srgbClr val="0000CC"/>
                </a:solidFill>
                <a:ea typeface="楷体_GB2312" pitchFamily="49" charset="-122"/>
              </a:rPr>
              <a:t>的非理想特性：</a:t>
            </a:r>
            <a:endParaRPr lang="zh-CN" altLang="en-US" sz="2600" dirty="0">
              <a:latin typeface="Book Antiqua" pitchFamily="18" charset="0"/>
            </a:endParaRPr>
          </a:p>
          <a:p>
            <a:pPr>
              <a:spcBef>
                <a:spcPct val="50000"/>
              </a:spcBef>
            </a:pPr>
            <a:r>
              <a:rPr lang="en-US" altLang="zh-CN" sz="2600" dirty="0">
                <a:latin typeface="Book Antiqua" pitchFamily="18" charset="0"/>
              </a:rPr>
              <a:t>Voltage Offset</a:t>
            </a:r>
            <a:r>
              <a:rPr lang="zh-CN" altLang="en-US" sz="2600" b="1" dirty="0" smtClean="0">
                <a:solidFill>
                  <a:srgbClr val="0000CC"/>
                </a:solidFill>
                <a:latin typeface="楷体_GB2312" pitchFamily="49" charset="-122"/>
                <a:ea typeface="楷体_GB2312" pitchFamily="49" charset="-122"/>
              </a:rPr>
              <a:t>电压偏移</a:t>
            </a:r>
            <a:endParaRPr lang="en-US" altLang="zh-CN" sz="2600" b="1" dirty="0" smtClean="0">
              <a:solidFill>
                <a:srgbClr val="0000CC"/>
              </a:solidFill>
              <a:latin typeface="楷体_GB2312" pitchFamily="49" charset="-122"/>
              <a:ea typeface="楷体_GB2312" pitchFamily="49" charset="-122"/>
            </a:endParaRPr>
          </a:p>
          <a:p>
            <a:pPr>
              <a:spcBef>
                <a:spcPct val="50000"/>
              </a:spcBef>
            </a:pPr>
            <a:r>
              <a:rPr lang="en-US" altLang="zh-CN" sz="2600" dirty="0">
                <a:latin typeface="Book Antiqua" pitchFamily="18" charset="0"/>
              </a:rPr>
              <a:t>Input Bias Current:</a:t>
            </a:r>
            <a:r>
              <a:rPr lang="zh-CN" altLang="zh-CN" sz="2600" b="1" dirty="0">
                <a:solidFill>
                  <a:srgbClr val="0000CC"/>
                </a:solidFill>
                <a:latin typeface="楷体_GB2312" pitchFamily="49" charset="-122"/>
                <a:ea typeface="楷体_GB2312" pitchFamily="49" charset="-122"/>
              </a:rPr>
              <a:t>输入偏移电流</a:t>
            </a:r>
            <a:endParaRPr lang="en-US" altLang="zh-CN" sz="2600" b="1" dirty="0">
              <a:solidFill>
                <a:srgbClr val="0000CC"/>
              </a:solidFill>
              <a:latin typeface="楷体_GB2312" pitchFamily="49" charset="-122"/>
              <a:ea typeface="楷体_GB2312" pitchFamily="49" charset="-122"/>
            </a:endParaRPr>
          </a:p>
          <a:p>
            <a:pPr>
              <a:spcBef>
                <a:spcPct val="50000"/>
              </a:spcBef>
            </a:pPr>
            <a:r>
              <a:rPr lang="en-US" altLang="zh-CN" sz="2600" dirty="0">
                <a:latin typeface="Book Antiqua" pitchFamily="18" charset="0"/>
              </a:rPr>
              <a:t>Common Mode Rejection:</a:t>
            </a:r>
            <a:r>
              <a:rPr lang="zh-CN" altLang="zh-CN" sz="2600" b="1" dirty="0">
                <a:solidFill>
                  <a:srgbClr val="0000CC"/>
                </a:solidFill>
                <a:latin typeface="楷体_GB2312" pitchFamily="49" charset="-122"/>
                <a:ea typeface="楷体_GB2312" pitchFamily="49" charset="-122"/>
              </a:rPr>
              <a:t>共模</a:t>
            </a:r>
            <a:r>
              <a:rPr lang="zh-CN" altLang="zh-CN" sz="2600" b="1" dirty="0" smtClean="0">
                <a:solidFill>
                  <a:srgbClr val="0000CC"/>
                </a:solidFill>
                <a:latin typeface="楷体_GB2312" pitchFamily="49" charset="-122"/>
                <a:ea typeface="楷体_GB2312" pitchFamily="49" charset="-122"/>
              </a:rPr>
              <a:t>抑制</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p:cNvSpPr>
            <a:spLocks noChangeArrowheads="1"/>
          </p:cNvSpPr>
          <p:nvPr/>
        </p:nvSpPr>
        <p:spPr bwMode="auto">
          <a:xfrm>
            <a:off x="381000" y="533400"/>
            <a:ext cx="8458200" cy="5432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600" b="1" dirty="0">
                <a:latin typeface="Book Antiqua" pitchFamily="18" charset="0"/>
              </a:rPr>
              <a:t>Noise</a:t>
            </a:r>
          </a:p>
          <a:p>
            <a:pPr>
              <a:spcBef>
                <a:spcPct val="50000"/>
              </a:spcBef>
            </a:pPr>
            <a:r>
              <a:rPr lang="zh-CN" altLang="en-US" sz="2600" dirty="0">
                <a:solidFill>
                  <a:srgbClr val="FF0000"/>
                </a:solidFill>
                <a:latin typeface="Book Antiqua" pitchFamily="18" charset="0"/>
              </a:rPr>
              <a:t>    </a:t>
            </a:r>
            <a:r>
              <a:rPr lang="zh-CN" altLang="en-US" sz="2600" dirty="0">
                <a:latin typeface="Book Antiqua" pitchFamily="18" charset="0"/>
              </a:rPr>
              <a:t>Sensor signals running long distances over wire and cable essentially become antennas, picking up electrical and magnetic interference from many RF sources. </a:t>
            </a:r>
            <a:r>
              <a:rPr lang="zh-CN" altLang="en-US" sz="2600" dirty="0">
                <a:solidFill>
                  <a:srgbClr val="FF0000"/>
                </a:solidFill>
                <a:latin typeface="Book Antiqua" pitchFamily="18" charset="0"/>
              </a:rPr>
              <a:t>Ground loop</a:t>
            </a:r>
            <a:r>
              <a:rPr lang="zh-CN" altLang="en-US" sz="2600" dirty="0">
                <a:latin typeface="Book Antiqua" pitchFamily="18" charset="0"/>
              </a:rPr>
              <a:t>s</a:t>
            </a:r>
            <a:r>
              <a:rPr lang="zh-CN" altLang="en-US" sz="2600" b="1" dirty="0">
                <a:solidFill>
                  <a:srgbClr val="0000CC"/>
                </a:solidFill>
                <a:latin typeface="楷体_GB2312" pitchFamily="49" charset="-122"/>
                <a:ea typeface="楷体_GB2312" pitchFamily="49" charset="-122"/>
              </a:rPr>
              <a:t>（地回路，接地环路）</a:t>
            </a:r>
            <a:r>
              <a:rPr lang="zh-CN" altLang="en-US" sz="2600" dirty="0">
                <a:latin typeface="Book Antiqua" pitchFamily="18" charset="0"/>
              </a:rPr>
              <a:t>on single-ended signals can also significantly raise/lower the noise potential of a sensor signal with respect to the signal conditioning circuits. </a:t>
            </a:r>
            <a:r>
              <a:rPr lang="zh-CN" altLang="en-US" sz="2600" b="1" dirty="0">
                <a:solidFill>
                  <a:srgbClr val="0000CC"/>
                </a:solidFill>
                <a:latin typeface="Book Antiqua" pitchFamily="18" charset="0"/>
                <a:ea typeface="楷体_GB2312" pitchFamily="49" charset="-122"/>
              </a:rPr>
              <a:t>    </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传感器</a:t>
            </a:r>
            <a:r>
              <a:rPr lang="zh-CN" altLang="zh-CN" sz="2600" b="1" dirty="0">
                <a:solidFill>
                  <a:srgbClr val="0000CC"/>
                </a:solidFill>
                <a:latin typeface="楷体_GB2312" pitchFamily="49" charset="-122"/>
                <a:ea typeface="楷体_GB2312" pitchFamily="49" charset="-122"/>
              </a:rPr>
              <a:t>信号经必要的导线或电缆远距离传输，必然变得像天线一样，容易受到许多射频源的电磁干扰。在信号调理电路中，单端信号的接地环路能有效降低传感器信号中的噪音电位。</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2"/>
          <p:cNvSpPr>
            <a:spLocks noChangeArrowheads="1"/>
          </p:cNvSpPr>
          <p:nvPr/>
        </p:nvSpPr>
        <p:spPr bwMode="auto">
          <a:xfrm>
            <a:off x="304800" y="1066862"/>
            <a:ext cx="8686800" cy="42319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800" dirty="0" smtClean="0">
                <a:latin typeface="Book Antiqua" pitchFamily="18" charset="0"/>
                <a:ea typeface="楷体_GB2312" pitchFamily="49" charset="-122"/>
              </a:rPr>
              <a:t>Isolation</a:t>
            </a:r>
            <a:endParaRPr lang="en-US" altLang="zh-CN" sz="2800" dirty="0" smtClean="0">
              <a:latin typeface="Book Antiqua" pitchFamily="18" charset="0"/>
              <a:ea typeface="楷体_GB2312" pitchFamily="49" charset="-122"/>
            </a:endParaRPr>
          </a:p>
          <a:p>
            <a:pPr>
              <a:spcBef>
                <a:spcPct val="50000"/>
              </a:spcBef>
            </a:pPr>
            <a:r>
              <a:rPr lang="zh-CN" altLang="en-US" sz="2600" dirty="0" smtClean="0">
                <a:latin typeface="Book Antiqua" pitchFamily="18" charset="0"/>
                <a:ea typeface="楷体_GB2312" pitchFamily="49" charset="-122"/>
              </a:rPr>
              <a:t>    Isolation </a:t>
            </a:r>
            <a:r>
              <a:rPr lang="zh-CN" altLang="en-US" sz="2600" dirty="0">
                <a:latin typeface="Book Antiqua" pitchFamily="18" charset="0"/>
                <a:ea typeface="楷体_GB2312" pitchFamily="49" charset="-122"/>
              </a:rPr>
              <a:t>circuits are created by taking advantage of electric and magnetic field properties in structures such as transformers, capacitors, photoelectric devices and RF signal propagation to transmit data across an interface without a physical connection</a:t>
            </a:r>
            <a:r>
              <a:rPr lang="zh-CN" altLang="en-US" sz="2600" dirty="0" smtClean="0">
                <a:latin typeface="Book Antiqua" pitchFamily="18" charset="0"/>
                <a:ea typeface="楷体_GB2312" pitchFamily="49" charset="-122"/>
              </a:rPr>
              <a:t>.</a:t>
            </a:r>
            <a:endParaRPr lang="zh-CN" altLang="en-US" sz="2600" dirty="0">
              <a:latin typeface="Book Antiqua" pitchFamily="18" charset="0"/>
              <a:ea typeface="楷体_GB2312" pitchFamily="49" charset="-122"/>
            </a:endParaRP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隔离</a:t>
            </a:r>
            <a:r>
              <a:rPr lang="zh-CN" altLang="zh-CN" sz="2600" b="1" dirty="0">
                <a:solidFill>
                  <a:srgbClr val="0000CC"/>
                </a:solidFill>
                <a:latin typeface="楷体_GB2312" pitchFamily="49" charset="-122"/>
                <a:ea typeface="楷体_GB2312" pitchFamily="49" charset="-122"/>
              </a:rPr>
              <a:t>电路利用变压器、电容器、光电元件和</a:t>
            </a:r>
            <a:r>
              <a:rPr lang="en-US" altLang="zh-CN" sz="2600" b="1" dirty="0">
                <a:solidFill>
                  <a:srgbClr val="0000CC"/>
                </a:solidFill>
                <a:latin typeface="楷体_GB2312" pitchFamily="49" charset="-122"/>
                <a:ea typeface="楷体_GB2312" pitchFamily="49" charset="-122"/>
              </a:rPr>
              <a:t>RF</a:t>
            </a:r>
            <a:r>
              <a:rPr lang="zh-CN" altLang="zh-CN" sz="2600" b="1" dirty="0">
                <a:solidFill>
                  <a:srgbClr val="0000CC"/>
                </a:solidFill>
                <a:latin typeface="楷体_GB2312" pitchFamily="49" charset="-122"/>
                <a:ea typeface="楷体_GB2312" pitchFamily="49" charset="-122"/>
              </a:rPr>
              <a:t>信号发射元件等构件中的电磁原理制成，以在无物理连接的界面间传送数据。</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ChangeArrowheads="1"/>
          </p:cNvSpPr>
          <p:nvPr/>
        </p:nvSpPr>
        <p:spPr bwMode="auto">
          <a:xfrm>
            <a:off x="378014" y="914466"/>
            <a:ext cx="8458200" cy="4878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600" b="1" dirty="0" smtClean="0">
                <a:latin typeface="Book Antiqua" pitchFamily="18" charset="0"/>
              </a:rPr>
              <a:t>Filtering</a:t>
            </a:r>
          </a:p>
          <a:p>
            <a:pPr>
              <a:spcBef>
                <a:spcPct val="50000"/>
              </a:spcBef>
            </a:pPr>
            <a:r>
              <a:rPr lang="en-US" altLang="zh-CN" sz="2600" dirty="0" smtClean="0">
                <a:latin typeface="Book Antiqua" pitchFamily="18" charset="0"/>
                <a:ea typeface="楷体_GB2312" pitchFamily="49" charset="-122"/>
              </a:rPr>
              <a:t>Passive </a:t>
            </a:r>
            <a:r>
              <a:rPr lang="en-US" altLang="zh-CN" sz="2600" dirty="0">
                <a:latin typeface="Book Antiqua" pitchFamily="18" charset="0"/>
                <a:ea typeface="楷体_GB2312" pitchFamily="49" charset="-122"/>
              </a:rPr>
              <a:t>analog filters use discrete components such as capacitors, inductors and resistors. Active analog filters use discrete components in conjunction with operational amplifiers for a more precise filter design.</a:t>
            </a:r>
          </a:p>
          <a:p>
            <a:r>
              <a:rPr lang="zh-CN" altLang="zh-CN" sz="2600" b="1" dirty="0">
                <a:solidFill>
                  <a:srgbClr val="0000CC"/>
                </a:solidFill>
                <a:latin typeface="楷体_GB2312" pitchFamily="49" charset="-122"/>
                <a:ea typeface="楷体_GB2312" pitchFamily="49" charset="-122"/>
              </a:rPr>
              <a:t>句中</a:t>
            </a:r>
            <a:r>
              <a:rPr lang="en-US" altLang="zh-CN" sz="2600" b="1" dirty="0">
                <a:latin typeface="楷体_GB2312" pitchFamily="49" charset="-122"/>
                <a:ea typeface="楷体_GB2312" pitchFamily="49" charset="-122"/>
              </a:rPr>
              <a:t>Passive analog filters</a:t>
            </a:r>
            <a:r>
              <a:rPr lang="zh-CN" altLang="zh-CN" sz="2600" b="1" dirty="0">
                <a:solidFill>
                  <a:srgbClr val="0000CC"/>
                </a:solidFill>
                <a:latin typeface="楷体_GB2312" pitchFamily="49" charset="-122"/>
                <a:ea typeface="楷体_GB2312" pitchFamily="49" charset="-122"/>
              </a:rPr>
              <a:t>指“被动模拟滤波器”，也称无源滤波器。</a:t>
            </a:r>
            <a:r>
              <a:rPr lang="en-US" altLang="zh-CN" sz="2600" b="1" dirty="0">
                <a:latin typeface="楷体_GB2312" pitchFamily="49" charset="-122"/>
                <a:ea typeface="楷体_GB2312" pitchFamily="49" charset="-122"/>
              </a:rPr>
              <a:t>Active analog filters</a:t>
            </a:r>
            <a:r>
              <a:rPr lang="zh-CN" altLang="zh-CN" sz="2600" b="1" dirty="0">
                <a:solidFill>
                  <a:srgbClr val="0000CC"/>
                </a:solidFill>
                <a:latin typeface="楷体_GB2312" pitchFamily="49" charset="-122"/>
                <a:ea typeface="楷体_GB2312" pitchFamily="49" charset="-122"/>
              </a:rPr>
              <a:t>指“主动模拟滤波器”，也称有源滤波器。</a:t>
            </a:r>
            <a:endParaRPr lang="en-US" altLang="zh-CN" sz="2600" b="1" dirty="0">
              <a:solidFill>
                <a:srgbClr val="0000CC"/>
              </a:solidFill>
              <a:latin typeface="楷体_GB2312" pitchFamily="49" charset="-122"/>
              <a:ea typeface="楷体_GB2312" pitchFamily="49" charset="-122"/>
            </a:endParaRPr>
          </a:p>
          <a:p>
            <a:r>
              <a:rPr lang="zh-CN" altLang="zh-CN" sz="2600" b="1" dirty="0">
                <a:latin typeface="楷体_GB2312" pitchFamily="49" charset="-122"/>
                <a:ea typeface="楷体_GB2312" pitchFamily="49" charset="-122"/>
              </a:rPr>
              <a:t>全句译为：</a:t>
            </a:r>
            <a:r>
              <a:rPr lang="zh-CN" altLang="zh-CN" sz="2600" b="1" dirty="0">
                <a:solidFill>
                  <a:srgbClr val="0000CC"/>
                </a:solidFill>
                <a:latin typeface="楷体_GB2312" pitchFamily="49" charset="-122"/>
                <a:ea typeface="楷体_GB2312" pitchFamily="49" charset="-122"/>
              </a:rPr>
              <a:t>无源模拟滤波器由电容、电感和电阻这样的独立元件构成。有源模拟滤波器将这些独立元件连接在运算放大器上，得到更高的设计精度。</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Rectangle 2"/>
          <p:cNvSpPr>
            <a:spLocks noChangeArrowheads="1"/>
          </p:cNvSpPr>
          <p:nvPr/>
        </p:nvSpPr>
        <p:spPr bwMode="auto">
          <a:xfrm>
            <a:off x="304800" y="413013"/>
            <a:ext cx="8502650" cy="5493812"/>
          </a:xfrm>
          <a:prstGeom prst="rect">
            <a:avLst/>
          </a:prstGeom>
          <a:noFill/>
          <a:ln>
            <a:noFill/>
          </a:ln>
          <a:effectLst/>
          <a:extLst>
            <a:ext uri="{909E8E84-426E-40DD-AFC4-6F175D3DCCD1}">
              <a14:hiddenFill xmlns:a14="http://schemas.microsoft.com/office/drawing/2010/main">
                <a:solidFill>
                  <a:srgbClr val="CCCCCC"/>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r>
              <a:rPr lang="en-US" altLang="zh-CN" sz="2600" dirty="0">
                <a:latin typeface="Book Antiqua" pitchFamily="18" charset="0"/>
              </a:rPr>
              <a:t>    </a:t>
            </a:r>
            <a:r>
              <a:rPr lang="zh-CN" altLang="en-US" sz="2600" dirty="0">
                <a:latin typeface="Book Antiqua" pitchFamily="18" charset="0"/>
              </a:rPr>
              <a:t>Filters, whether active or passive, can be broken down into three basic functional areas: low-pass filters, high-pass filters and bandpass filters. </a:t>
            </a:r>
            <a:r>
              <a:rPr lang="zh-CN" altLang="en-US" sz="2600" u="sng" dirty="0">
                <a:solidFill>
                  <a:srgbClr val="FF0000"/>
                </a:solidFill>
                <a:latin typeface="Book Antiqua" pitchFamily="18" charset="0"/>
              </a:rPr>
              <a:t>Low-pass filters (LPFs)</a:t>
            </a:r>
            <a:r>
              <a:rPr lang="zh-CN" altLang="en-US" sz="2600" b="1" dirty="0">
                <a:solidFill>
                  <a:srgbClr val="0000CC"/>
                </a:solidFill>
                <a:latin typeface="楷体_GB2312" pitchFamily="49" charset="-122"/>
                <a:ea typeface="楷体_GB2312" pitchFamily="49" charset="-122"/>
              </a:rPr>
              <a:t>（低通滤波器）</a:t>
            </a:r>
            <a:r>
              <a:rPr lang="zh-CN" altLang="en-US" sz="2600" dirty="0">
                <a:latin typeface="Book Antiqua" pitchFamily="18" charset="0"/>
              </a:rPr>
              <a:t>only allow electrical signals under a determined frequency to pass through, often called the cut-off frequency. </a:t>
            </a:r>
            <a:r>
              <a:rPr lang="zh-CN" altLang="en-US" sz="2600" u="sng" dirty="0">
                <a:solidFill>
                  <a:srgbClr val="FF0000"/>
                </a:solidFill>
                <a:latin typeface="Book Antiqua" pitchFamily="18" charset="0"/>
              </a:rPr>
              <a:t>High-pass filters (HPFs)</a:t>
            </a:r>
            <a:r>
              <a:rPr lang="zh-CN" altLang="en-US" sz="2600" b="1" dirty="0">
                <a:solidFill>
                  <a:srgbClr val="0000CC"/>
                </a:solidFill>
                <a:latin typeface="Book Antiqua" pitchFamily="18" charset="0"/>
                <a:ea typeface="楷体_GB2312" pitchFamily="49" charset="-122"/>
              </a:rPr>
              <a:t>（</a:t>
            </a:r>
            <a:r>
              <a:rPr lang="zh-CN" altLang="en-US" sz="2600" b="1" dirty="0">
                <a:solidFill>
                  <a:srgbClr val="0000CC"/>
                </a:solidFill>
                <a:ea typeface="楷体_GB2312" pitchFamily="49" charset="-122"/>
              </a:rPr>
              <a:t>高通滤波器）</a:t>
            </a:r>
            <a:r>
              <a:rPr lang="zh-CN" altLang="en-US" sz="2600" dirty="0">
                <a:latin typeface="Book Antiqua" pitchFamily="18" charset="0"/>
              </a:rPr>
              <a:t>allow electrical signals to pass though that is above the cut-off frequency. </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滤波器</a:t>
            </a:r>
            <a:r>
              <a:rPr lang="zh-CN" altLang="zh-CN" sz="2600" b="1" dirty="0">
                <a:solidFill>
                  <a:srgbClr val="0000CC"/>
                </a:solidFill>
                <a:latin typeface="楷体_GB2312" pitchFamily="49" charset="-122"/>
                <a:ea typeface="楷体_GB2312" pitchFamily="49" charset="-122"/>
              </a:rPr>
              <a:t>，无论是有源的还是无源的，都能分成</a:t>
            </a:r>
            <a:r>
              <a:rPr lang="en-US" altLang="zh-CN" sz="2600" b="1" dirty="0">
                <a:solidFill>
                  <a:srgbClr val="0000CC"/>
                </a:solidFill>
                <a:latin typeface="楷体_GB2312" pitchFamily="49" charset="-122"/>
                <a:ea typeface="楷体_GB2312" pitchFamily="49" charset="-122"/>
              </a:rPr>
              <a:t>3</a:t>
            </a:r>
            <a:r>
              <a:rPr lang="zh-CN" altLang="zh-CN" sz="2600" b="1" dirty="0">
                <a:solidFill>
                  <a:srgbClr val="0000CC"/>
                </a:solidFill>
                <a:latin typeface="楷体_GB2312" pitchFamily="49" charset="-122"/>
                <a:ea typeface="楷体_GB2312" pitchFamily="49" charset="-122"/>
              </a:rPr>
              <a:t>种基本功能：低通滤波器，高通滤波器和带通滤波器。低通滤波器</a:t>
            </a:r>
            <a:r>
              <a:rPr lang="en-US" altLang="zh-CN" sz="2600" b="1" dirty="0">
                <a:solidFill>
                  <a:srgbClr val="0000CC"/>
                </a:solidFill>
                <a:latin typeface="楷体_GB2312" pitchFamily="49" charset="-122"/>
                <a:ea typeface="楷体_GB2312" pitchFamily="49" charset="-122"/>
              </a:rPr>
              <a:t>(LPFs)</a:t>
            </a:r>
            <a:r>
              <a:rPr lang="zh-CN" altLang="zh-CN" sz="2600" b="1" dirty="0">
                <a:solidFill>
                  <a:srgbClr val="0000CC"/>
                </a:solidFill>
                <a:latin typeface="楷体_GB2312" pitchFamily="49" charset="-122"/>
                <a:ea typeface="楷体_GB2312" pitchFamily="49" charset="-122"/>
              </a:rPr>
              <a:t>只允许低于指定频率的电信号通过，常称为截止频率。高通滤波器</a:t>
            </a:r>
            <a:r>
              <a:rPr lang="en-US" altLang="zh-CN" sz="2600" b="1" dirty="0">
                <a:solidFill>
                  <a:srgbClr val="0000CC"/>
                </a:solidFill>
                <a:latin typeface="楷体_GB2312" pitchFamily="49" charset="-122"/>
                <a:ea typeface="楷体_GB2312" pitchFamily="49" charset="-122"/>
              </a:rPr>
              <a:t>(HPFs)</a:t>
            </a:r>
            <a:r>
              <a:rPr lang="zh-CN" altLang="zh-CN" sz="2600" b="1" dirty="0">
                <a:solidFill>
                  <a:srgbClr val="0000CC"/>
                </a:solidFill>
                <a:latin typeface="楷体_GB2312" pitchFamily="49" charset="-122"/>
                <a:ea typeface="楷体_GB2312" pitchFamily="49" charset="-122"/>
              </a:rPr>
              <a:t>允许高于截止频率的电信号通过。</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Rectangle 2"/>
          <p:cNvSpPr>
            <a:spLocks noChangeArrowheads="1"/>
          </p:cNvSpPr>
          <p:nvPr/>
        </p:nvSpPr>
        <p:spPr bwMode="auto">
          <a:xfrm>
            <a:off x="0" y="339725"/>
            <a:ext cx="8991600" cy="62170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zh-CN" altLang="en-US" sz="2600" b="1" dirty="0">
                <a:latin typeface="Book Antiqua" pitchFamily="18" charset="0"/>
              </a:rPr>
              <a:t>Analog-to-analog conversion</a:t>
            </a:r>
            <a:endParaRPr lang="zh-CN" altLang="en-US" sz="2600" dirty="0">
              <a:latin typeface="Book Antiqua" pitchFamily="18" charset="0"/>
            </a:endParaRPr>
          </a:p>
          <a:p>
            <a:pPr>
              <a:spcBef>
                <a:spcPct val="50000"/>
              </a:spcBef>
            </a:pPr>
            <a:r>
              <a:rPr lang="zh-CN" altLang="en-US" sz="2600" dirty="0">
                <a:solidFill>
                  <a:srgbClr val="FF0000"/>
                </a:solidFill>
                <a:latin typeface="Book Antiqua" pitchFamily="18" charset="0"/>
              </a:rPr>
              <a:t>    </a:t>
            </a:r>
            <a:r>
              <a:rPr lang="zh-CN" altLang="en-US" sz="2600" dirty="0">
                <a:latin typeface="Book Antiqua" pitchFamily="18" charset="0"/>
              </a:rPr>
              <a:t>Some primary elements convert changes in the measured variable into small changes in resistance. </a:t>
            </a:r>
            <a:r>
              <a:rPr lang="zh-CN" altLang="en-US" sz="2600" dirty="0">
                <a:solidFill>
                  <a:srgbClr val="FF0000"/>
                </a:solidFill>
                <a:latin typeface="Book Antiqua" pitchFamily="18" charset="0"/>
              </a:rPr>
              <a:t>Strain gage</a:t>
            </a:r>
            <a:r>
              <a:rPr lang="zh-CN" altLang="en-US" sz="2600" dirty="0">
                <a:latin typeface="Book Antiqua" pitchFamily="18" charset="0"/>
              </a:rPr>
              <a:t>s</a:t>
            </a:r>
            <a:r>
              <a:rPr lang="zh-CN" altLang="en-US" sz="2600" b="1" dirty="0">
                <a:solidFill>
                  <a:srgbClr val="0000CC"/>
                </a:solidFill>
                <a:latin typeface="Book Antiqua" pitchFamily="18" charset="0"/>
                <a:ea typeface="楷体_GB2312" pitchFamily="49" charset="-122"/>
              </a:rPr>
              <a:t>（应变仪）</a:t>
            </a:r>
            <a:r>
              <a:rPr lang="zh-CN" altLang="en-US" sz="2600" dirty="0">
                <a:latin typeface="Book Antiqua" pitchFamily="18" charset="0"/>
              </a:rPr>
              <a:t>and resistance temperature detectors (RTDs) are two examples. A bridge circuit is often used to convert the change in resistance into a small change in voltage. This small voltage is then amplified and converted to an electric current signal suitable for use by the controller。</a:t>
            </a:r>
          </a:p>
          <a:p>
            <a:pPr>
              <a:spcBef>
                <a:spcPct val="50000"/>
              </a:spcBef>
            </a:pPr>
            <a:r>
              <a:rPr lang="zh-CN" altLang="en-US" sz="2600" b="1" dirty="0">
                <a:solidFill>
                  <a:srgbClr val="0000CC"/>
                </a:solidFill>
                <a:latin typeface="楷体_GB2312" pitchFamily="49" charset="-122"/>
                <a:ea typeface="楷体_GB2312" pitchFamily="49" charset="-122"/>
              </a:rPr>
              <a:t>    注意句中</a:t>
            </a:r>
            <a:r>
              <a:rPr lang="zh-CN" altLang="en-US" sz="2600" dirty="0">
                <a:latin typeface="Book Antiqua" pitchFamily="18" charset="0"/>
                <a:ea typeface="楷体_GB2312" pitchFamily="49" charset="-122"/>
              </a:rPr>
              <a:t>changes</a:t>
            </a:r>
            <a:r>
              <a:rPr lang="zh-CN" altLang="en-US" sz="2600" b="1" dirty="0">
                <a:solidFill>
                  <a:srgbClr val="0000CC"/>
                </a:solidFill>
                <a:latin typeface="楷体_GB2312" pitchFamily="49" charset="-122"/>
                <a:ea typeface="楷体_GB2312" pitchFamily="49" charset="-122"/>
              </a:rPr>
              <a:t>强调转换的不是被测量本身，而是被测量的</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变化量</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a:t>
            </a:r>
            <a:endParaRPr lang="en-US" altLang="zh-CN" sz="2600" b="1" dirty="0">
              <a:solidFill>
                <a:srgbClr val="0000CC"/>
              </a:solidFill>
              <a:latin typeface="楷体_GB2312" pitchFamily="49" charset="-122"/>
              <a:ea typeface="楷体_GB2312" pitchFamily="49" charset="-122"/>
            </a:endParaRPr>
          </a:p>
          <a:p>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一些</a:t>
            </a:r>
            <a:r>
              <a:rPr lang="zh-CN" altLang="zh-CN" sz="2600" b="1" dirty="0">
                <a:solidFill>
                  <a:srgbClr val="0000CC"/>
                </a:solidFill>
                <a:latin typeface="楷体_GB2312" pitchFamily="49" charset="-122"/>
                <a:ea typeface="楷体_GB2312" pitchFamily="49" charset="-122"/>
              </a:rPr>
              <a:t>基本元件将被测量的变化量转换成电阻的很小的变化量。应变片和电阻式温度探测器</a:t>
            </a:r>
            <a:r>
              <a:rPr lang="en-US" altLang="zh-CN" sz="2600" b="1" dirty="0">
                <a:solidFill>
                  <a:srgbClr val="0000CC"/>
                </a:solidFill>
                <a:latin typeface="楷体_GB2312" pitchFamily="49" charset="-122"/>
                <a:ea typeface="楷体_GB2312" pitchFamily="49" charset="-122"/>
              </a:rPr>
              <a:t>(RTDs)</a:t>
            </a:r>
            <a:r>
              <a:rPr lang="zh-CN" altLang="zh-CN" sz="2600" b="1" dirty="0">
                <a:solidFill>
                  <a:srgbClr val="0000CC"/>
                </a:solidFill>
                <a:latin typeface="楷体_GB2312" pitchFamily="49" charset="-122"/>
                <a:ea typeface="楷体_GB2312" pitchFamily="49" charset="-122"/>
              </a:rPr>
              <a:t>就是两个例子。电桥常用于将电阻的变化量转换成很小的电压变化量。然后小电压被放大，转换成适合控制器使用的电流信号。</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2"/>
          <p:cNvSpPr>
            <a:spLocks noChangeArrowheads="1"/>
          </p:cNvSpPr>
          <p:nvPr/>
        </p:nvSpPr>
        <p:spPr bwMode="auto">
          <a:xfrm>
            <a:off x="381000" y="539750"/>
            <a:ext cx="8458200" cy="60324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zh-CN" altLang="en-US" sz="2600" b="1" dirty="0">
                <a:latin typeface="Book Antiqua" pitchFamily="18" charset="0"/>
              </a:rPr>
              <a:t>Current output</a:t>
            </a:r>
          </a:p>
          <a:p>
            <a:pPr>
              <a:spcBef>
                <a:spcPct val="50000"/>
              </a:spcBef>
            </a:pPr>
            <a:r>
              <a:rPr lang="zh-CN" altLang="en-US" sz="2600" dirty="0">
                <a:latin typeface="Book Antiqua" pitchFamily="18" charset="0"/>
              </a:rPr>
              <a:t>    If the output of a sensor is a current, a current-to-voltage converter is often used。A common example is a </a:t>
            </a:r>
            <a:r>
              <a:rPr lang="zh-CN" altLang="en-US" sz="2600" dirty="0">
                <a:solidFill>
                  <a:srgbClr val="FF0000"/>
                </a:solidFill>
                <a:latin typeface="Book Antiqua" pitchFamily="18" charset="0"/>
              </a:rPr>
              <a:t>photodiode</a:t>
            </a:r>
            <a:r>
              <a:rPr lang="zh-CN" altLang="en-US" sz="2600" b="1" dirty="0">
                <a:solidFill>
                  <a:srgbClr val="0000CC"/>
                </a:solidFill>
                <a:latin typeface="楷体_GB2312" pitchFamily="49" charset="-122"/>
                <a:ea typeface="楷体_GB2312" pitchFamily="49" charset="-122"/>
              </a:rPr>
              <a:t>（光敏二极管，光电二极管 ）</a:t>
            </a:r>
            <a:r>
              <a:rPr lang="zh-CN" altLang="en-US" sz="2600" dirty="0">
                <a:latin typeface="Book Antiqua" pitchFamily="18" charset="0"/>
              </a:rPr>
              <a:t> light sensor. An operational amplifier circuit, also known as a </a:t>
            </a:r>
            <a:r>
              <a:rPr lang="zh-CN" altLang="en-US" sz="2600" dirty="0">
                <a:solidFill>
                  <a:srgbClr val="FF0000"/>
                </a:solidFill>
                <a:latin typeface="Book Antiqua" pitchFamily="18" charset="0"/>
              </a:rPr>
              <a:t>transimpedance amplifier</a:t>
            </a:r>
            <a:r>
              <a:rPr lang="zh-CN" altLang="en-US" sz="2600" b="1" dirty="0">
                <a:solidFill>
                  <a:srgbClr val="0000CC"/>
                </a:solidFill>
                <a:latin typeface="楷体_GB2312" pitchFamily="49" charset="-122"/>
                <a:ea typeface="楷体_GB2312" pitchFamily="49" charset="-122"/>
              </a:rPr>
              <a:t>（互阻抗放大器，跨阻抗放大器）</a:t>
            </a:r>
            <a:r>
              <a:rPr lang="zh-CN" altLang="en-US" sz="2600" dirty="0">
                <a:latin typeface="Book Antiqua" pitchFamily="18" charset="0"/>
              </a:rPr>
              <a:t>, can be used to amplify the signal and convert the current through the </a:t>
            </a:r>
            <a:r>
              <a:rPr lang="zh-CN" altLang="en-US" sz="2600" dirty="0">
                <a:solidFill>
                  <a:srgbClr val="FF0000"/>
                </a:solidFill>
                <a:latin typeface="Book Antiqua" pitchFamily="18" charset="0"/>
              </a:rPr>
              <a:t>diode</a:t>
            </a:r>
            <a:r>
              <a:rPr lang="zh-CN" altLang="en-US" sz="2600" b="1" dirty="0">
                <a:solidFill>
                  <a:srgbClr val="0000CC"/>
                </a:solidFill>
                <a:latin typeface="Book Antiqua" pitchFamily="18" charset="0"/>
                <a:ea typeface="楷体_GB2312" pitchFamily="49" charset="-122"/>
              </a:rPr>
              <a:t>（二极管）</a:t>
            </a:r>
            <a:r>
              <a:rPr lang="zh-CN" altLang="en-US" sz="2600" dirty="0">
                <a:latin typeface="Book Antiqua" pitchFamily="18" charset="0"/>
              </a:rPr>
              <a:t>to a voltage.</a:t>
            </a:r>
            <a:endParaRPr lang="zh-CN" altLang="en-US" sz="2600" b="1" dirty="0">
              <a:latin typeface="Book Antiqua" pitchFamily="18" charset="0"/>
              <a:ea typeface="楷体_GB2312" pitchFamily="49" charset="-122"/>
            </a:endParaRPr>
          </a:p>
          <a:p>
            <a:pPr>
              <a:spcBef>
                <a:spcPct val="50000"/>
              </a:spcBef>
            </a:pPr>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如果</a:t>
            </a:r>
            <a:r>
              <a:rPr lang="zh-CN" altLang="zh-CN" sz="2600" b="1" dirty="0">
                <a:solidFill>
                  <a:srgbClr val="0000CC"/>
                </a:solidFill>
                <a:latin typeface="Book Antiqua" pitchFamily="18" charset="0"/>
                <a:ea typeface="楷体_GB2312" pitchFamily="49" charset="-122"/>
              </a:rPr>
              <a:t>传感器的输出是电流，常用到电流</a:t>
            </a:r>
            <a:r>
              <a:rPr lang="en-US" altLang="zh-CN" sz="2600" b="1" dirty="0">
                <a:solidFill>
                  <a:srgbClr val="0000CC"/>
                </a:solidFill>
                <a:latin typeface="Book Antiqua" pitchFamily="18" charset="0"/>
                <a:ea typeface="楷体_GB2312" pitchFamily="49" charset="-122"/>
              </a:rPr>
              <a:t>-</a:t>
            </a:r>
            <a:r>
              <a:rPr lang="zh-CN" altLang="zh-CN" sz="2600" b="1" dirty="0">
                <a:solidFill>
                  <a:srgbClr val="0000CC"/>
                </a:solidFill>
                <a:latin typeface="Book Antiqua" pitchFamily="18" charset="0"/>
                <a:ea typeface="楷体_GB2312" pitchFamily="49" charset="-122"/>
              </a:rPr>
              <a:t>电压转换器。常见的例子是光电二极管光传感器。运算放大电路，也称为转阻放大器，能用于放大信号，通过二极管将电压转换为电流。</a:t>
            </a:r>
          </a:p>
          <a:p>
            <a:pPr>
              <a:spcBef>
                <a:spcPct val="50000"/>
              </a:spcBef>
            </a:pP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ChangeArrowheads="1"/>
          </p:cNvSpPr>
          <p:nvPr/>
        </p:nvSpPr>
        <p:spPr bwMode="auto">
          <a:xfrm>
            <a:off x="1219200" y="563563"/>
            <a:ext cx="67056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a:latin typeface="Times New Roman" pitchFamily="18" charset="0"/>
              </a:rPr>
              <a:t>Unit 6      Signal Conditioning</a:t>
            </a:r>
          </a:p>
        </p:txBody>
      </p:sp>
      <p:pic>
        <p:nvPicPr>
          <p:cNvPr id="13315" name="Picture 3" descr="f0"/>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295400" y="1752600"/>
            <a:ext cx="6781800" cy="3349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ChangeArrowheads="1"/>
          </p:cNvSpPr>
          <p:nvPr/>
        </p:nvSpPr>
        <p:spPr bwMode="auto">
          <a:xfrm>
            <a:off x="457200" y="457200"/>
            <a:ext cx="8458200" cy="58323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zh-CN" altLang="en-US" sz="2600" dirty="0">
                <a:latin typeface="Times New Roman" pitchFamily="18" charset="0"/>
              </a:rPr>
              <a:t>    </a:t>
            </a:r>
            <a:r>
              <a:rPr lang="en-US" altLang="zh-CN" sz="2600" dirty="0">
                <a:latin typeface="Book Antiqua" pitchFamily="18" charset="0"/>
              </a:rPr>
              <a:t>The full-scale outputs of most sensors (passive or active) are relatively small voltages, currents, resistances and capacitances. Before further analog or digital processing can take place, these outputs must be scaled or converted to useful ranges. </a:t>
            </a:r>
          </a:p>
          <a:p>
            <a:pPr>
              <a:spcBef>
                <a:spcPct val="50000"/>
              </a:spcBef>
              <a:buFont typeface="Wingdings" pitchFamily="2" charset="2"/>
              <a:buNone/>
            </a:pPr>
            <a:r>
              <a:rPr lang="zh-CN" altLang="zh-CN" sz="2600" b="1" dirty="0">
                <a:solidFill>
                  <a:srgbClr val="0000CC"/>
                </a:solidFill>
                <a:latin typeface="楷体_GB2312" pitchFamily="49" charset="-122"/>
                <a:ea typeface="楷体_GB2312" pitchFamily="49" charset="-122"/>
              </a:rPr>
              <a:t>句中</a:t>
            </a:r>
            <a:r>
              <a:rPr lang="en-US" altLang="zh-CN" sz="2600" b="1" dirty="0">
                <a:latin typeface="楷体_GB2312" pitchFamily="49" charset="-122"/>
                <a:ea typeface="楷体_GB2312" pitchFamily="49" charset="-122"/>
              </a:rPr>
              <a:t>full-scale</a:t>
            </a:r>
            <a:r>
              <a:rPr lang="zh-CN" altLang="zh-CN" sz="2600" b="1" dirty="0">
                <a:solidFill>
                  <a:srgbClr val="0000CC"/>
                </a:solidFill>
                <a:latin typeface="楷体_GB2312" pitchFamily="49" charset="-122"/>
                <a:ea typeface="楷体_GB2312" pitchFamily="49" charset="-122"/>
              </a:rPr>
              <a:t>意为“满量程”，</a:t>
            </a:r>
            <a:r>
              <a:rPr lang="en-US" altLang="zh-CN" sz="2600" b="1" dirty="0">
                <a:latin typeface="楷体_GB2312" pitchFamily="49" charset="-122"/>
                <a:ea typeface="楷体_GB2312" pitchFamily="49" charset="-122"/>
              </a:rPr>
              <a:t>passive sensor</a:t>
            </a:r>
            <a:r>
              <a:rPr lang="zh-CN" altLang="zh-CN" sz="2600" b="1" dirty="0">
                <a:solidFill>
                  <a:srgbClr val="0000CC"/>
                </a:solidFill>
                <a:latin typeface="楷体_GB2312" pitchFamily="49" charset="-122"/>
                <a:ea typeface="楷体_GB2312" pitchFamily="49" charset="-122"/>
              </a:rPr>
              <a:t>意为“被动型传感器”或“无源传感器”，</a:t>
            </a:r>
            <a:r>
              <a:rPr lang="en-US" altLang="zh-CN" sz="2600" b="1" dirty="0">
                <a:latin typeface="楷体_GB2312" pitchFamily="49" charset="-122"/>
                <a:ea typeface="楷体_GB2312" pitchFamily="49" charset="-122"/>
              </a:rPr>
              <a:t>active sensor</a:t>
            </a:r>
            <a:r>
              <a:rPr lang="zh-CN" altLang="zh-CN" sz="2600" b="1" dirty="0">
                <a:solidFill>
                  <a:srgbClr val="0000CC"/>
                </a:solidFill>
                <a:latin typeface="楷体_GB2312" pitchFamily="49" charset="-122"/>
                <a:ea typeface="楷体_GB2312" pitchFamily="49" charset="-122"/>
              </a:rPr>
              <a:t>意为“主动型传感器”或“有源传感器”，</a:t>
            </a:r>
            <a:r>
              <a:rPr lang="en-US" altLang="zh-CN" sz="2600" b="1" dirty="0">
                <a:solidFill>
                  <a:srgbClr val="0000CC"/>
                </a:solidFill>
                <a:latin typeface="楷体_GB2312" pitchFamily="49" charset="-122"/>
                <a:ea typeface="楷体_GB2312" pitchFamily="49" charset="-122"/>
              </a:rPr>
              <a:t>scale</a:t>
            </a:r>
            <a:r>
              <a:rPr lang="zh-CN" altLang="zh-CN" sz="2600" b="1" dirty="0">
                <a:solidFill>
                  <a:srgbClr val="0000CC"/>
                </a:solidFill>
                <a:latin typeface="楷体_GB2312" pitchFamily="49" charset="-122"/>
                <a:ea typeface="楷体_GB2312" pitchFamily="49" charset="-122"/>
              </a:rPr>
              <a:t>在这里指“换算缩放，改变值的大小”。</a:t>
            </a:r>
            <a:endParaRPr lang="en-US" altLang="zh-CN" sz="2600" b="1" dirty="0">
              <a:solidFill>
                <a:srgbClr val="0000CC"/>
              </a:solidFill>
              <a:latin typeface="楷体_GB2312" pitchFamily="49" charset="-122"/>
              <a:ea typeface="楷体_GB2312" pitchFamily="49" charset="-122"/>
            </a:endParaRPr>
          </a:p>
          <a:p>
            <a:pPr>
              <a:spcBef>
                <a:spcPct val="50000"/>
              </a:spcBef>
              <a:buFont typeface="Wingdings" pitchFamily="2" charset="2"/>
              <a:buNone/>
            </a:pPr>
            <a:r>
              <a:rPr lang="zh-CN" altLang="en-US" sz="2600" b="1" dirty="0" smtClean="0">
                <a:latin typeface="楷体_GB2312" pitchFamily="49" charset="-122"/>
                <a:ea typeface="楷体_GB2312" pitchFamily="49" charset="-122"/>
              </a:rPr>
              <a:t>译</a:t>
            </a:r>
            <a:r>
              <a:rPr lang="zh-CN" altLang="en-US" sz="2600" b="1" dirty="0">
                <a:latin typeface="楷体_GB2312" pitchFamily="49" charset="-122"/>
                <a:ea typeface="楷体_GB2312" pitchFamily="49" charset="-122"/>
              </a:rPr>
              <a:t>为</a:t>
            </a:r>
            <a:r>
              <a:rPr lang="zh-CN" altLang="en-US" sz="2600" b="1" dirty="0" smtClean="0">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绝大多数传感器（无源或有源）的满量程输出都是比较小的电压、电流、电阻和电容。在进行进一步模拟或数字信号处理之前，这些输出必须要换算缩放或转换到可用的范围。</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ChangeArrowheads="1"/>
          </p:cNvSpPr>
          <p:nvPr/>
        </p:nvSpPr>
        <p:spPr bwMode="auto">
          <a:xfrm>
            <a:off x="228600" y="1447852"/>
            <a:ext cx="8686800" cy="34932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solidFill>
                  <a:srgbClr val="FF0000"/>
                </a:solidFill>
                <a:latin typeface="Book Antiqua" pitchFamily="18" charset="0"/>
              </a:rPr>
              <a:t>    </a:t>
            </a:r>
            <a:r>
              <a:rPr lang="zh-CN" altLang="en-US" sz="2600" dirty="0">
                <a:latin typeface="Book Antiqua" pitchFamily="18" charset="0"/>
              </a:rPr>
              <a:t>Signal conditioning circuits perform the necessary amplification, level translation, impedance transformation, linearization and filtering. </a:t>
            </a:r>
            <a:r>
              <a:rPr lang="en-US" altLang="zh-CN" sz="2600" dirty="0">
                <a:latin typeface="Book Antiqua" pitchFamily="18" charset="0"/>
              </a:rPr>
              <a:t>The characteristics of and error in the sensor output determine the type of signal conditioning circuits needed.</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信号</a:t>
            </a:r>
            <a:r>
              <a:rPr lang="zh-CN" altLang="zh-CN" sz="2600" b="1" dirty="0">
                <a:solidFill>
                  <a:srgbClr val="0000CC"/>
                </a:solidFill>
                <a:latin typeface="楷体_GB2312" pitchFamily="49" charset="-122"/>
                <a:ea typeface="楷体_GB2312" pitchFamily="49" charset="-122"/>
              </a:rPr>
              <a:t>调理电路实现必要的信号放大、电平变换、阻抗变换、线性化和滤波。传感器的特性和误差决定了所需信号调理电路的类型</a:t>
            </a:r>
            <a:r>
              <a:rPr lang="zh-CN" altLang="zh-CN" sz="2600" b="1" dirty="0" smtClean="0">
                <a:solidFill>
                  <a:srgbClr val="0000CC"/>
                </a:solidFill>
                <a:latin typeface="楷体_GB2312" pitchFamily="49" charset="-122"/>
                <a:ea typeface="楷体_GB2312" pitchFamily="49" charset="-122"/>
              </a:rPr>
              <a:t>。</a:t>
            </a:r>
            <a:endParaRPr lang="zh-CN" altLang="en-US" sz="2600" b="1" dirty="0">
              <a:solidFill>
                <a:srgbClr val="0000CC"/>
              </a:solidFill>
              <a:latin typeface="Book Antiqua" pitchFamily="18" charset="0"/>
              <a:ea typeface="楷体_GB2312" pitchFamily="49"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p:cNvSpPr>
            <a:spLocks noChangeArrowheads="1"/>
          </p:cNvSpPr>
          <p:nvPr/>
        </p:nvSpPr>
        <p:spPr bwMode="auto">
          <a:xfrm>
            <a:off x="228600" y="457200"/>
            <a:ext cx="8748713" cy="606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en-US" altLang="zh-CN" sz="2600" dirty="0">
                <a:latin typeface="Book Antiqua" pitchFamily="18" charset="0"/>
              </a:rPr>
              <a:t>If the sensor output is not conditioned properly, factors such as sensitivity, voltage and current levels, </a:t>
            </a:r>
            <a:r>
              <a:rPr lang="en-US" altLang="zh-CN" sz="2600" dirty="0">
                <a:solidFill>
                  <a:srgbClr val="FF0000"/>
                </a:solidFill>
                <a:latin typeface="Book Antiqua" pitchFamily="18" charset="0"/>
              </a:rPr>
              <a:t>linearity</a:t>
            </a:r>
            <a:r>
              <a:rPr lang="zh-CN" altLang="en-US" sz="2600" b="1" dirty="0">
                <a:solidFill>
                  <a:srgbClr val="0000CC"/>
                </a:solidFill>
                <a:latin typeface="楷体_GB2312" pitchFamily="49" charset="-122"/>
                <a:ea typeface="楷体_GB2312" pitchFamily="49" charset="-122"/>
              </a:rPr>
              <a:t>（线性度，线性）</a:t>
            </a:r>
            <a:r>
              <a:rPr lang="en-US" altLang="zh-CN" sz="2600" dirty="0">
                <a:latin typeface="Book Antiqua" pitchFamily="18" charset="0"/>
              </a:rPr>
              <a:t>, impedances, gain, offset, drift, time constants, </a:t>
            </a:r>
            <a:r>
              <a:rPr lang="en-US" altLang="zh-CN" sz="2600" dirty="0">
                <a:solidFill>
                  <a:srgbClr val="FF0000"/>
                </a:solidFill>
                <a:latin typeface="Book Antiqua" pitchFamily="18" charset="0"/>
              </a:rPr>
              <a:t>maximum electrical rating</a:t>
            </a:r>
            <a:r>
              <a:rPr lang="en-US" altLang="zh-CN" sz="2600" dirty="0">
                <a:latin typeface="Book Antiqua" pitchFamily="18" charset="0"/>
              </a:rPr>
              <a:t>s</a:t>
            </a:r>
            <a:r>
              <a:rPr lang="zh-CN" altLang="en-US" sz="2600" b="1" dirty="0">
                <a:solidFill>
                  <a:srgbClr val="0000CC"/>
                </a:solidFill>
                <a:latin typeface="楷体_GB2312" pitchFamily="49" charset="-122"/>
                <a:ea typeface="楷体_GB2312" pitchFamily="49" charset="-122"/>
              </a:rPr>
              <a:t>（最大额定电功率）</a:t>
            </a:r>
            <a:r>
              <a:rPr lang="en-US" altLang="zh-CN" sz="2600" dirty="0">
                <a:latin typeface="Book Antiqua" pitchFamily="18" charset="0"/>
              </a:rPr>
              <a:t>, </a:t>
            </a:r>
            <a:r>
              <a:rPr lang="en-US" altLang="zh-CN" sz="2600" dirty="0">
                <a:solidFill>
                  <a:srgbClr val="FF0000"/>
                </a:solidFill>
                <a:latin typeface="Book Antiqua" pitchFamily="18" charset="0"/>
              </a:rPr>
              <a:t>stray impedance</a:t>
            </a:r>
            <a:r>
              <a:rPr lang="en-US" altLang="zh-CN" sz="2600" dirty="0">
                <a:latin typeface="Book Antiqua" pitchFamily="18" charset="0"/>
              </a:rPr>
              <a:t>s</a:t>
            </a:r>
            <a:r>
              <a:rPr lang="zh-CN" altLang="en-US" sz="2600" b="1" dirty="0">
                <a:solidFill>
                  <a:srgbClr val="0000CC"/>
                </a:solidFill>
                <a:latin typeface="楷体_GB2312" pitchFamily="49" charset="-122"/>
                <a:ea typeface="楷体_GB2312" pitchFamily="49" charset="-122"/>
              </a:rPr>
              <a:t>（杂散阻抗，寄生阻抗）</a:t>
            </a:r>
            <a:r>
              <a:rPr lang="en-US" altLang="zh-CN" sz="2600" dirty="0">
                <a:latin typeface="Book Antiqua" pitchFamily="18" charset="0"/>
              </a:rPr>
              <a:t>and other important considerations can impact the overall performance of the sensor. </a:t>
            </a:r>
            <a:r>
              <a:rPr lang="zh-CN" altLang="en-US" sz="2600" dirty="0">
                <a:latin typeface="Book Antiqua" pitchFamily="18" charset="0"/>
                <a:ea typeface="楷体_GB2312" pitchFamily="49" charset="-122"/>
              </a:rPr>
              <a:t>As a result, the overall system will suffer, particularly when high resolution, precision or very low level measurements are involved. </a:t>
            </a:r>
          </a:p>
          <a:p>
            <a:pPr>
              <a:spcBef>
                <a:spcPct val="50000"/>
              </a:spcBef>
              <a:buFont typeface="Wingdings" pitchFamily="2" charset="2"/>
              <a:buNone/>
            </a:pPr>
            <a:r>
              <a:rPr lang="zh-CN" altLang="zh-CN" sz="2600" b="1" dirty="0">
                <a:solidFill>
                  <a:srgbClr val="0000CC"/>
                </a:solidFill>
                <a:latin typeface="楷体_GB2312" pitchFamily="49" charset="-122"/>
                <a:ea typeface="楷体_GB2312" pitchFamily="49" charset="-122"/>
              </a:rPr>
              <a:t>如果传感器输出没有经过适当调理，像灵敏度、电压电流水平、线性度、阻抗、增益、偏移、漂移、时间常数、最大电功率、杂散阻抗及其他重要的考虑因素会影响传感器的综合性能。最终，整个系统精确度会变差或测量水平很低，尤其是在高分辨率时。</a:t>
            </a:r>
            <a:endParaRPr 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ChangeArrowheads="1"/>
          </p:cNvSpPr>
          <p:nvPr/>
        </p:nvSpPr>
        <p:spPr bwMode="auto">
          <a:xfrm>
            <a:off x="381000" y="360655"/>
            <a:ext cx="8458200" cy="5093702"/>
          </a:xfrm>
          <a:prstGeom prst="rect">
            <a:avLst/>
          </a:prstGeom>
          <a:noFill/>
          <a:ln>
            <a:noFill/>
          </a:ln>
          <a:effectLst/>
          <a:extLst>
            <a:ext uri="{909E8E84-426E-40DD-AFC4-6F175D3DCCD1}">
              <a14:hiddenFill xmlns:a14="http://schemas.microsoft.com/office/drawing/2010/main">
                <a:solidFill>
                  <a:srgbClr val="CCCCCC"/>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r>
              <a:rPr lang="en-US" altLang="zh-CN" sz="2600" b="1" dirty="0">
                <a:latin typeface="Book Antiqua" pitchFamily="18" charset="0"/>
              </a:rPr>
              <a:t>Voltage output</a:t>
            </a:r>
          </a:p>
          <a:p>
            <a:pPr>
              <a:spcBef>
                <a:spcPct val="50000"/>
              </a:spcBef>
            </a:pPr>
            <a:r>
              <a:rPr lang="en-US" altLang="zh-CN" sz="2600" dirty="0">
                <a:solidFill>
                  <a:srgbClr val="FF0000"/>
                </a:solidFill>
                <a:latin typeface="Book Antiqua" pitchFamily="18" charset="0"/>
              </a:rPr>
              <a:t>    </a:t>
            </a:r>
            <a:r>
              <a:rPr lang="en-US" altLang="zh-CN" sz="2600" dirty="0">
                <a:latin typeface="Book Antiqua" pitchFamily="18" charset="0"/>
              </a:rPr>
              <a:t>Three types of input topologies exist for the signal conditioning of voltage output sensors: differential, single-ended and pseudo-differential. The type of signal conditioning input is typically matched to the output structure and precision requirements of the sensor . </a:t>
            </a:r>
          </a:p>
          <a:p>
            <a:pPr>
              <a:spcBef>
                <a:spcPct val="50000"/>
              </a:spcBef>
            </a:pPr>
            <a:r>
              <a:rPr lang="zh-CN" altLang="en-US" sz="2600" b="1" dirty="0">
                <a:solidFill>
                  <a:srgbClr val="0000CC"/>
                </a:solidFill>
                <a:latin typeface="楷体_GB2312" pitchFamily="49" charset="-122"/>
                <a:ea typeface="楷体_GB2312" pitchFamily="49" charset="-122"/>
              </a:rPr>
              <a:t>    句中</a:t>
            </a:r>
            <a:r>
              <a:rPr lang="en-US" altLang="zh-CN" sz="2600" dirty="0">
                <a:latin typeface="Book Antiqua" pitchFamily="18" charset="0"/>
                <a:ea typeface="楷体_GB2312" pitchFamily="49" charset="-122"/>
              </a:rPr>
              <a:t>differential</a:t>
            </a:r>
            <a:r>
              <a:rPr lang="zh-CN" altLang="en-US" sz="2600" b="1" dirty="0">
                <a:solidFill>
                  <a:srgbClr val="0000CC"/>
                </a:solidFill>
                <a:latin typeface="楷体_GB2312" pitchFamily="49" charset="-122"/>
                <a:ea typeface="楷体_GB2312" pitchFamily="49" charset="-122"/>
              </a:rPr>
              <a:t>有</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微分</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和</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差分</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之意，这里指信号处理的方式，意为</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差动</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a:t>
            </a:r>
            <a:endParaRPr lang="zh-CN" altLang="en-US" sz="2600" b="1" dirty="0">
              <a:latin typeface="楷体_GB2312" pitchFamily="49" charset="-122"/>
              <a:ea typeface="楷体_GB2312" pitchFamily="49" charset="-122"/>
            </a:endParaRPr>
          </a:p>
          <a:p>
            <a:pPr>
              <a:spcBef>
                <a:spcPct val="50000"/>
              </a:spcBef>
            </a:pPr>
            <a:r>
              <a:rPr lang="zh-CN" altLang="en-US" sz="2600" b="1" dirty="0">
                <a:latin typeface="楷体_GB2312" pitchFamily="49" charset="-122"/>
                <a:ea typeface="楷体_GB2312" pitchFamily="49" charset="-122"/>
              </a:rPr>
              <a:t>译为</a:t>
            </a:r>
            <a:r>
              <a:rPr lang="zh-CN" altLang="en-US" sz="2600" b="1" dirty="0" smtClean="0">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电压输出传感器的信号调理有</a:t>
            </a:r>
            <a:r>
              <a:rPr lang="en-US" altLang="zh-CN" sz="2600" b="1" dirty="0">
                <a:solidFill>
                  <a:srgbClr val="0000CC"/>
                </a:solidFill>
                <a:latin typeface="楷体_GB2312" pitchFamily="49" charset="-122"/>
                <a:ea typeface="楷体_GB2312" pitchFamily="49" charset="-122"/>
              </a:rPr>
              <a:t>3</a:t>
            </a:r>
            <a:r>
              <a:rPr lang="zh-CN" altLang="zh-CN" sz="2600" b="1" dirty="0">
                <a:solidFill>
                  <a:srgbClr val="0000CC"/>
                </a:solidFill>
                <a:latin typeface="楷体_GB2312" pitchFamily="49" charset="-122"/>
                <a:ea typeface="楷体_GB2312" pitchFamily="49" charset="-122"/>
              </a:rPr>
              <a:t>种输入拓扑方式：差动方式、单端方式和准差分方式。信号调理电路的输入类型要与传感器的输出结构和精度要求相匹配。</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ChangeArrowheads="1"/>
          </p:cNvSpPr>
          <p:nvPr/>
        </p:nvSpPr>
        <p:spPr bwMode="auto">
          <a:xfrm>
            <a:off x="304912" y="609674"/>
            <a:ext cx="8382000" cy="543225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spcBef>
                <a:spcPct val="50000"/>
              </a:spcBef>
            </a:pPr>
            <a:r>
              <a:rPr lang="zh-CN" altLang="en-US" sz="2600" dirty="0">
                <a:solidFill>
                  <a:srgbClr val="FF0000"/>
                </a:solidFill>
                <a:latin typeface="Book Antiqua" pitchFamily="18" charset="0"/>
              </a:rPr>
              <a:t>    </a:t>
            </a:r>
            <a:r>
              <a:rPr lang="en-US" altLang="zh-CN" sz="2600" dirty="0">
                <a:latin typeface="Book Antiqua" pitchFamily="18" charset="0"/>
              </a:rPr>
              <a:t>A differential device rejects input signals common to the balanced input pair (+ and -) while accepting the difference between the input signals, specified as the Common-Mode Rejection Ratio (CMRR). The device is designed so that the noise common to both inputs is rejected while the signal of interest is not. </a:t>
            </a:r>
          </a:p>
          <a:p>
            <a:pPr>
              <a:spcBef>
                <a:spcPct val="50000"/>
              </a:spcBef>
            </a:pPr>
            <a:r>
              <a:rPr lang="en-US" altLang="zh-CN" sz="2600" b="1" dirty="0">
                <a:solidFill>
                  <a:srgbClr val="0000CC"/>
                </a:solidFill>
                <a:latin typeface="楷体_GB2312" pitchFamily="49" charset="-122"/>
                <a:ea typeface="楷体_GB2312" pitchFamily="49" charset="-122"/>
              </a:rPr>
              <a:t>    </a:t>
            </a:r>
            <a:r>
              <a:rPr lang="zh-CN" altLang="en-US" sz="2600" b="1" dirty="0">
                <a:solidFill>
                  <a:srgbClr val="0000CC"/>
                </a:solidFill>
                <a:latin typeface="楷体_GB2312" pitchFamily="49" charset="-122"/>
                <a:ea typeface="楷体_GB2312" pitchFamily="49" charset="-122"/>
              </a:rPr>
              <a:t>句中</a:t>
            </a:r>
            <a:r>
              <a:rPr lang="en-US" altLang="zh-CN" sz="2600" dirty="0">
                <a:latin typeface="Book Antiqua" pitchFamily="18" charset="0"/>
                <a:ea typeface="楷体_GB2312" pitchFamily="49" charset="-122"/>
              </a:rPr>
              <a:t>balanced input</a:t>
            </a:r>
            <a:r>
              <a:rPr lang="zh-CN" altLang="en-US" sz="2600" b="1" dirty="0">
                <a:solidFill>
                  <a:srgbClr val="0000CC"/>
                </a:solidFill>
                <a:latin typeface="楷体_GB2312" pitchFamily="49" charset="-122"/>
                <a:ea typeface="楷体_GB2312" pitchFamily="49" charset="-122"/>
              </a:rPr>
              <a:t>意为</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对称输入</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a:t>
            </a:r>
            <a:r>
              <a:rPr lang="en-US" altLang="zh-CN" sz="2600" dirty="0">
                <a:latin typeface="Book Antiqua" pitchFamily="18" charset="0"/>
                <a:ea typeface="楷体_GB2312" pitchFamily="49" charset="-122"/>
              </a:rPr>
              <a:t>Common-Mode Rejection Ratio (CMRR)</a:t>
            </a:r>
            <a:r>
              <a:rPr lang="zh-CN" altLang="en-US" sz="2600" b="1" dirty="0">
                <a:solidFill>
                  <a:srgbClr val="0000CC"/>
                </a:solidFill>
                <a:latin typeface="楷体_GB2312" pitchFamily="49" charset="-122"/>
                <a:ea typeface="楷体_GB2312" pitchFamily="49" charset="-122"/>
              </a:rPr>
              <a:t>意为</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共模抑制比</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a:t>
            </a:r>
          </a:p>
          <a:p>
            <a:pPr>
              <a:spcBef>
                <a:spcPct val="50000"/>
              </a:spcBef>
            </a:pPr>
            <a:r>
              <a:rPr lang="zh-CN" altLang="en-US" sz="2600" b="1" dirty="0">
                <a:latin typeface="楷体_GB2312" pitchFamily="49" charset="-122"/>
                <a:ea typeface="楷体_GB2312" pitchFamily="49" charset="-122"/>
              </a:rPr>
              <a:t>译为</a:t>
            </a:r>
            <a:r>
              <a:rPr lang="zh-CN" altLang="en-US" sz="2600" b="1" dirty="0" smtClean="0">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差动装置在接收两输入端口的差分信号时，抑制这两个对称输入端口（</a:t>
            </a:r>
            <a:r>
              <a:rPr lang="en-US" altLang="zh-CN" sz="2600" b="1" dirty="0">
                <a:solidFill>
                  <a:srgbClr val="0000CC"/>
                </a:solidFill>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和</a:t>
            </a:r>
            <a:r>
              <a:rPr lang="en-US" altLang="zh-CN" sz="2600" b="1" dirty="0">
                <a:solidFill>
                  <a:srgbClr val="0000CC"/>
                </a:solidFill>
                <a:latin typeface="楷体_GB2312" pitchFamily="49" charset="-122"/>
                <a:ea typeface="楷体_GB2312" pitchFamily="49" charset="-122"/>
              </a:rPr>
              <a:t>-</a:t>
            </a:r>
            <a:r>
              <a:rPr lang="zh-CN" altLang="zh-CN" sz="2600" b="1" dirty="0">
                <a:solidFill>
                  <a:srgbClr val="0000CC"/>
                </a:solidFill>
                <a:latin typeface="楷体_GB2312" pitchFamily="49" charset="-122"/>
                <a:ea typeface="楷体_GB2312" pitchFamily="49" charset="-122"/>
              </a:rPr>
              <a:t>）的共模输入信号，这称为共模抑制比（</a:t>
            </a:r>
            <a:r>
              <a:rPr lang="en-US" altLang="zh-CN" sz="2600" b="1" dirty="0">
                <a:solidFill>
                  <a:srgbClr val="0000CC"/>
                </a:solidFill>
                <a:latin typeface="楷体_GB2312" pitchFamily="49" charset="-122"/>
                <a:ea typeface="楷体_GB2312" pitchFamily="49" charset="-122"/>
              </a:rPr>
              <a:t>CMRR</a:t>
            </a:r>
            <a:r>
              <a:rPr lang="zh-CN" altLang="zh-CN" sz="2600" b="1" dirty="0">
                <a:solidFill>
                  <a:srgbClr val="0000CC"/>
                </a:solidFill>
                <a:latin typeface="楷体_GB2312" pitchFamily="49" charset="-122"/>
                <a:ea typeface="楷体_GB2312" pitchFamily="49" charset="-122"/>
              </a:rPr>
              <a:t>）。这样设计抑制输入端的共模噪音，而不抑制有用信号。</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p:cNvSpPr>
            <a:spLocks noChangeArrowheads="1"/>
          </p:cNvSpPr>
          <p:nvPr/>
        </p:nvSpPr>
        <p:spPr bwMode="auto">
          <a:xfrm>
            <a:off x="280456" y="1143060"/>
            <a:ext cx="8610600" cy="429348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 typeface="Wingdings" pitchFamily="2" charset="2"/>
              <a:buNone/>
            </a:pPr>
            <a:r>
              <a:rPr lang="en-US" altLang="zh-CN" sz="2600" dirty="0">
                <a:latin typeface="Book Antiqua" pitchFamily="18" charset="0"/>
              </a:rPr>
              <a:t>This type of input </a:t>
            </a:r>
            <a:r>
              <a:rPr lang="en-US" altLang="zh-CN" sz="2600" dirty="0">
                <a:solidFill>
                  <a:srgbClr val="FF0000"/>
                </a:solidFill>
                <a:latin typeface="Book Antiqua" pitchFamily="18" charset="0"/>
              </a:rPr>
              <a:t>topology</a:t>
            </a:r>
            <a:r>
              <a:rPr lang="zh-CN" altLang="en-US" sz="2600" b="1" dirty="0">
                <a:solidFill>
                  <a:srgbClr val="0000CC"/>
                </a:solidFill>
                <a:latin typeface="楷体_GB2312" pitchFamily="49" charset="-122"/>
                <a:ea typeface="楷体_GB2312" pitchFamily="49" charset="-122"/>
              </a:rPr>
              <a:t>（拓扑，拓扑结构，布局，拓扑学）</a:t>
            </a:r>
            <a:r>
              <a:rPr lang="en-US" altLang="zh-CN" sz="2600" dirty="0">
                <a:latin typeface="Book Antiqua" pitchFamily="18" charset="0"/>
              </a:rPr>
              <a:t>is used when maximum noise rejection is required and the sensor measurement is not tied to ground, as with the </a:t>
            </a:r>
            <a:r>
              <a:rPr lang="en-US" altLang="zh-CN" sz="2600" dirty="0">
                <a:solidFill>
                  <a:srgbClr val="FF0000"/>
                </a:solidFill>
                <a:latin typeface="Book Antiqua" pitchFamily="18" charset="0"/>
              </a:rPr>
              <a:t>Wheatstone bridge</a:t>
            </a:r>
            <a:r>
              <a:rPr lang="zh-CN" altLang="en-US" sz="2600" b="1" dirty="0">
                <a:solidFill>
                  <a:srgbClr val="0000CC"/>
                </a:solidFill>
                <a:latin typeface="楷体_GB2312" pitchFamily="49" charset="-122"/>
                <a:ea typeface="楷体_GB2312" pitchFamily="49" charset="-122"/>
              </a:rPr>
              <a:t>（惠斯顿电桥）</a:t>
            </a:r>
            <a:r>
              <a:rPr lang="en-US" altLang="zh-CN" sz="2600" dirty="0">
                <a:latin typeface="Book Antiqua" pitchFamily="18" charset="0"/>
              </a:rPr>
              <a:t>configuration. For remote sensor applications, shielded </a:t>
            </a:r>
            <a:r>
              <a:rPr lang="en-US" altLang="zh-CN" sz="2600" dirty="0">
                <a:solidFill>
                  <a:srgbClr val="FF0000"/>
                </a:solidFill>
                <a:latin typeface="Book Antiqua" pitchFamily="18" charset="0"/>
              </a:rPr>
              <a:t>twisted pair </a:t>
            </a:r>
            <a:r>
              <a:rPr lang="en-US" altLang="zh-CN" sz="2600" dirty="0" smtClean="0">
                <a:solidFill>
                  <a:srgbClr val="FF0000"/>
                </a:solidFill>
                <a:latin typeface="Book Antiqua" pitchFamily="18" charset="0"/>
              </a:rPr>
              <a:t>cables</a:t>
            </a:r>
            <a:r>
              <a:rPr lang="zh-CN" altLang="en-US" sz="2600" dirty="0" smtClean="0">
                <a:solidFill>
                  <a:srgbClr val="0000CC"/>
                </a:solidFill>
                <a:latin typeface="Book Antiqua" pitchFamily="18" charset="0"/>
              </a:rPr>
              <a:t>（</a:t>
            </a:r>
            <a:r>
              <a:rPr lang="zh-CN" altLang="en-US" sz="2600" b="1" dirty="0" smtClean="0">
                <a:solidFill>
                  <a:srgbClr val="0000CC"/>
                </a:solidFill>
                <a:latin typeface="楷体_GB2312" pitchFamily="49" charset="-122"/>
                <a:ea typeface="楷体_GB2312" pitchFamily="49" charset="-122"/>
              </a:rPr>
              <a:t>双绞线</a:t>
            </a:r>
            <a:r>
              <a:rPr lang="zh-CN" altLang="en-US" sz="2600" dirty="0" smtClean="0">
                <a:solidFill>
                  <a:srgbClr val="0000CC"/>
                </a:solidFill>
                <a:latin typeface="Book Antiqua" pitchFamily="18" charset="0"/>
              </a:rPr>
              <a:t>）</a:t>
            </a:r>
            <a:r>
              <a:rPr lang="en-US" altLang="zh-CN" sz="2600" dirty="0" smtClean="0">
                <a:solidFill>
                  <a:srgbClr val="0000CC"/>
                </a:solidFill>
                <a:latin typeface="Book Antiqua" pitchFamily="18" charset="0"/>
              </a:rPr>
              <a:t> </a:t>
            </a:r>
            <a:r>
              <a:rPr lang="en-US" altLang="zh-CN" sz="2600" dirty="0">
                <a:latin typeface="Book Antiqua" pitchFamily="18" charset="0"/>
              </a:rPr>
              <a:t>should be used in order to maintain signal balance and share a common ground reference.</a:t>
            </a:r>
          </a:p>
          <a:p>
            <a:pPr>
              <a:spcBef>
                <a:spcPct val="50000"/>
              </a:spcBef>
              <a:buFont typeface="Wingdings" pitchFamily="2" charset="2"/>
              <a:buNone/>
            </a:pPr>
            <a:r>
              <a:rPr lang="zh-CN" altLang="zh-CN" sz="2600" b="1" dirty="0" smtClean="0">
                <a:solidFill>
                  <a:srgbClr val="0000CC"/>
                </a:solidFill>
                <a:latin typeface="楷体_GB2312" pitchFamily="49" charset="-122"/>
                <a:ea typeface="楷体_GB2312" pitchFamily="49" charset="-122"/>
              </a:rPr>
              <a:t>当</a:t>
            </a:r>
            <a:r>
              <a:rPr lang="zh-CN" altLang="zh-CN" sz="2600" b="1" dirty="0">
                <a:solidFill>
                  <a:srgbClr val="0000CC"/>
                </a:solidFill>
                <a:latin typeface="楷体_GB2312" pitchFamily="49" charset="-122"/>
                <a:ea typeface="楷体_GB2312" pitchFamily="49" charset="-122"/>
              </a:rPr>
              <a:t>要求最大噪音抑制和传感器没有接地时，就要用惠斯顿电桥来实现这种输入拓扑形式，对远程传感器应用，应该使</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p:cNvSpPr>
            <a:spLocks noChangeArrowheads="1"/>
          </p:cNvSpPr>
          <p:nvPr/>
        </p:nvSpPr>
        <p:spPr bwMode="auto">
          <a:xfrm>
            <a:off x="304800" y="457200"/>
            <a:ext cx="8610600" cy="54938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zh-CN" altLang="en-US" sz="2600" dirty="0">
                <a:latin typeface="Book Antiqua" pitchFamily="18" charset="0"/>
              </a:rPr>
              <a:t>    </a:t>
            </a:r>
            <a:r>
              <a:rPr lang="en-US" altLang="zh-CN" sz="2600" dirty="0">
                <a:latin typeface="Book Antiqua" pitchFamily="18" charset="0"/>
              </a:rPr>
              <a:t>Finally, a pseudo-differential input topology is a hybrid of the two. Its DC offset performance approaches that of a differential device, but its CMRR is closer to a SE device. This type of device is used in cost-sensitive designs with DC sensors where high frequency variations from noise can be removed at the end of the signal chain or through digital processing.</a:t>
            </a:r>
          </a:p>
          <a:p>
            <a:pPr>
              <a:spcBef>
                <a:spcPct val="50000"/>
              </a:spcBef>
              <a:buFont typeface="Wingdings" pitchFamily="2" charset="2"/>
              <a:buNone/>
            </a:pPr>
            <a:r>
              <a:rPr lang="en-US" altLang="zh-CN" sz="2600" b="1" dirty="0">
                <a:solidFill>
                  <a:srgbClr val="0000CC"/>
                </a:solidFill>
                <a:latin typeface="楷体_GB2312" pitchFamily="49" charset="-122"/>
                <a:ea typeface="楷体_GB2312" pitchFamily="49" charset="-122"/>
              </a:rPr>
              <a:t>    </a:t>
            </a:r>
            <a:r>
              <a:rPr lang="zh-CN" altLang="en-US" sz="2600" b="1" dirty="0">
                <a:solidFill>
                  <a:srgbClr val="0000CC"/>
                </a:solidFill>
                <a:latin typeface="楷体_GB2312" pitchFamily="49" charset="-122"/>
                <a:ea typeface="楷体_GB2312" pitchFamily="49" charset="-122"/>
              </a:rPr>
              <a:t>句中</a:t>
            </a:r>
            <a:r>
              <a:rPr lang="en-US" altLang="zh-CN" sz="2600" dirty="0">
                <a:latin typeface="Book Antiqua" pitchFamily="18" charset="0"/>
                <a:ea typeface="楷体_GB2312" pitchFamily="49" charset="-122"/>
              </a:rPr>
              <a:t>DC</a:t>
            </a:r>
            <a:r>
              <a:rPr lang="zh-CN" altLang="en-US" sz="2600" b="1" dirty="0">
                <a:solidFill>
                  <a:srgbClr val="0000CC"/>
                </a:solidFill>
                <a:latin typeface="楷体_GB2312" pitchFamily="49" charset="-122"/>
                <a:ea typeface="楷体_GB2312" pitchFamily="49" charset="-122"/>
              </a:rPr>
              <a:t>是</a:t>
            </a:r>
            <a:r>
              <a:rPr lang="en-US" altLang="zh-CN" sz="2600" dirty="0">
                <a:latin typeface="Book Antiqua" pitchFamily="18" charset="0"/>
                <a:ea typeface="楷体_GB2312" pitchFamily="49" charset="-122"/>
              </a:rPr>
              <a:t>direct current</a:t>
            </a:r>
            <a:r>
              <a:rPr lang="zh-CN" altLang="en-US" sz="2600" b="1" dirty="0">
                <a:solidFill>
                  <a:srgbClr val="0000CC"/>
                </a:solidFill>
                <a:latin typeface="楷体_GB2312" pitchFamily="49" charset="-122"/>
                <a:ea typeface="楷体_GB2312" pitchFamily="49" charset="-122"/>
              </a:rPr>
              <a:t>的缩写，意为</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直流电</a:t>
            </a:r>
            <a:r>
              <a:rPr lang="zh-CN" altLang="en-US" sz="2600" b="1" dirty="0">
                <a:solidFill>
                  <a:srgbClr val="0000CC"/>
                </a:solidFill>
                <a:latin typeface="Book Antiqua"/>
                <a:ea typeface="楷体_GB2312" pitchFamily="49" charset="-122"/>
              </a:rPr>
              <a:t>”</a:t>
            </a:r>
            <a:r>
              <a:rPr lang="zh-CN" altLang="en-US" sz="2600" b="1" dirty="0">
                <a:solidFill>
                  <a:srgbClr val="0000CC"/>
                </a:solidFill>
                <a:latin typeface="楷体_GB2312" pitchFamily="49" charset="-122"/>
                <a:ea typeface="楷体_GB2312" pitchFamily="49" charset="-122"/>
              </a:rPr>
              <a:t>。</a:t>
            </a:r>
          </a:p>
          <a:p>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最后</a:t>
            </a:r>
            <a:r>
              <a:rPr lang="zh-CN" altLang="zh-CN" sz="2600" b="1" dirty="0">
                <a:solidFill>
                  <a:srgbClr val="0000CC"/>
                </a:solidFill>
                <a:latin typeface="楷体_GB2312" pitchFamily="49" charset="-122"/>
                <a:ea typeface="楷体_GB2312" pitchFamily="49" charset="-122"/>
              </a:rPr>
              <a:t>，准差分输入拓扑形式是前两种方式的混合。它的直流（</a:t>
            </a:r>
            <a:r>
              <a:rPr lang="en-US" altLang="zh-CN" sz="2600" b="1" dirty="0">
                <a:solidFill>
                  <a:srgbClr val="0000CC"/>
                </a:solidFill>
                <a:latin typeface="楷体_GB2312" pitchFamily="49" charset="-122"/>
                <a:ea typeface="楷体_GB2312" pitchFamily="49" charset="-122"/>
              </a:rPr>
              <a:t>DC</a:t>
            </a:r>
            <a:r>
              <a:rPr lang="zh-CN" altLang="zh-CN" sz="2600" b="1" dirty="0">
                <a:solidFill>
                  <a:srgbClr val="0000CC"/>
                </a:solidFill>
                <a:latin typeface="楷体_GB2312" pitchFamily="49" charset="-122"/>
                <a:ea typeface="楷体_GB2312" pitchFamily="49" charset="-122"/>
              </a:rPr>
              <a:t>）偏移特性接近于差分设备，但共模抑制（</a:t>
            </a:r>
            <a:r>
              <a:rPr lang="en-US" altLang="zh-CN" sz="2600" b="1" dirty="0">
                <a:solidFill>
                  <a:srgbClr val="0000CC"/>
                </a:solidFill>
                <a:latin typeface="楷体_GB2312" pitchFamily="49" charset="-122"/>
                <a:ea typeface="楷体_GB2312" pitchFamily="49" charset="-122"/>
              </a:rPr>
              <a:t>CMRR</a:t>
            </a:r>
            <a:r>
              <a:rPr lang="zh-CN" altLang="zh-CN" sz="2600" b="1" dirty="0">
                <a:solidFill>
                  <a:srgbClr val="0000CC"/>
                </a:solidFill>
                <a:latin typeface="楷体_GB2312" pitchFamily="49" charset="-122"/>
                <a:ea typeface="楷体_GB2312" pitchFamily="49" charset="-122"/>
              </a:rPr>
              <a:t>）比更接近于单端设备。这种类型的装置用于有直流传感器的代价敏感的设计中，这种装置能在信号链的终端或通过数字信号处理去除噪声的高频变化。</a:t>
            </a:r>
          </a:p>
        </p:txBody>
      </p:sp>
    </p:spTree>
  </p:cSld>
  <p:clrMapOvr>
    <a:masterClrMapping/>
  </p:clrMapOvr>
</p:sld>
</file>

<file path=ppt/theme/theme1.xml><?xml version="1.0" encoding="utf-8"?>
<a:theme xmlns:a="http://schemas.openxmlformats.org/drawingml/2006/main" name="6">
  <a:themeElements>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6">
  <a:themeElements>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1_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
  <a:themeElements>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fontScheme name="2">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 1">
        <a:dk1>
          <a:srgbClr val="30311D"/>
        </a:dk1>
        <a:lt1>
          <a:srgbClr val="FFFFFF"/>
        </a:lt1>
        <a:dk2>
          <a:srgbClr val="866D10"/>
        </a:dk2>
        <a:lt2>
          <a:srgbClr val="DDDDDD"/>
        </a:lt2>
        <a:accent1>
          <a:srgbClr val="345C22"/>
        </a:accent1>
        <a:accent2>
          <a:srgbClr val="93B75F"/>
        </a:accent2>
        <a:accent3>
          <a:srgbClr val="FFFFFF"/>
        </a:accent3>
        <a:accent4>
          <a:srgbClr val="272817"/>
        </a:accent4>
        <a:accent5>
          <a:srgbClr val="AEB5AB"/>
        </a:accent5>
        <a:accent6>
          <a:srgbClr val="85A655"/>
        </a:accent6>
        <a:hlink>
          <a:srgbClr val="557B97"/>
        </a:hlink>
        <a:folHlink>
          <a:srgbClr val="B5A077"/>
        </a:folHlink>
      </a:clrScheme>
      <a:clrMap bg1="lt1" tx1="dk1" bg2="lt2" tx2="dk2" accent1="accent1" accent2="accent2" accent3="accent3" accent4="accent4" accent5="accent5" accent6="accent6" hlink="hlink" folHlink="folHlink"/>
    </a:extraClrScheme>
    <a:extraClrScheme>
      <a:clrScheme name="2 2">
        <a:dk1>
          <a:srgbClr val="000066"/>
        </a:dk1>
        <a:lt1>
          <a:srgbClr val="FFFFFF"/>
        </a:lt1>
        <a:dk2>
          <a:srgbClr val="447DE4"/>
        </a:dk2>
        <a:lt2>
          <a:srgbClr val="DDDDDD"/>
        </a:lt2>
        <a:accent1>
          <a:srgbClr val="7F81CF"/>
        </a:accent1>
        <a:accent2>
          <a:srgbClr val="D87A24"/>
        </a:accent2>
        <a:accent3>
          <a:srgbClr val="FFFFFF"/>
        </a:accent3>
        <a:accent4>
          <a:srgbClr val="000056"/>
        </a:accent4>
        <a:accent5>
          <a:srgbClr val="C0C1E4"/>
        </a:accent5>
        <a:accent6>
          <a:srgbClr val="C46E20"/>
        </a:accent6>
        <a:hlink>
          <a:srgbClr val="99A75F"/>
        </a:hlink>
        <a:folHlink>
          <a:srgbClr val="7AAFC2"/>
        </a:folHlink>
      </a:clrScheme>
      <a:clrMap bg1="lt1" tx1="dk1" bg2="lt2" tx2="dk2" accent1="accent1" accent2="accent2" accent3="accent3" accent4="accent4" accent5="accent5" accent6="accent6" hlink="hlink" folHlink="folHlink"/>
    </a:extraClrScheme>
    <a:extraClrScheme>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018betty_pastel">
  <a:themeElements>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1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1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1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018betty_pastel">
  <a:themeElements>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2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2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2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437tgp_bizpeople_light_ani">
  <a:themeElements>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fontScheme name="437tgp_bizpeople_light_ani">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clrMap bg1="lt1" tx1="dk1" bg2="lt2" tx2="dk2" accent1="accent1" accent2="accent2" accent3="accent3" accent4="accent4" accent5="accent5" accent6="accent6" hlink="hlink" folHlink="folHlink"/>
    </a:extraClrScheme>
    <a:extraClrScheme>
      <a:clrScheme name="437tgp_bizpeople_light_ani 2">
        <a:dk1>
          <a:srgbClr val="000000"/>
        </a:dk1>
        <a:lt1>
          <a:srgbClr val="FFFFFF"/>
        </a:lt1>
        <a:dk2>
          <a:srgbClr val="702424"/>
        </a:dk2>
        <a:lt2>
          <a:srgbClr val="C0C0C0"/>
        </a:lt2>
        <a:accent1>
          <a:srgbClr val="54BBBE"/>
        </a:accent1>
        <a:accent2>
          <a:srgbClr val="E49514"/>
        </a:accent2>
        <a:accent3>
          <a:srgbClr val="FFFFFF"/>
        </a:accent3>
        <a:accent4>
          <a:srgbClr val="000000"/>
        </a:accent4>
        <a:accent5>
          <a:srgbClr val="B3DADB"/>
        </a:accent5>
        <a:accent6>
          <a:srgbClr val="CF8711"/>
        </a:accent6>
        <a:hlink>
          <a:srgbClr val="6C9A42"/>
        </a:hlink>
        <a:folHlink>
          <a:srgbClr val="82ABBE"/>
        </a:folHlink>
      </a:clrScheme>
      <a:clrMap bg1="lt1" tx1="dk1" bg2="lt2" tx2="dk2" accent1="accent1" accent2="accent2" accent3="accent3" accent4="accent4" accent5="accent5" accent6="accent6" hlink="hlink" folHlink="folHlink"/>
    </a:extraClrScheme>
    <a:extraClrScheme>
      <a:clrScheme name="437tgp_bizpeople_light_ani 3">
        <a:dk1>
          <a:srgbClr val="003366"/>
        </a:dk1>
        <a:lt1>
          <a:srgbClr val="FFFFFF"/>
        </a:lt1>
        <a:dk2>
          <a:srgbClr val="000000"/>
        </a:dk2>
        <a:lt2>
          <a:srgbClr val="DDDDDD"/>
        </a:lt2>
        <a:accent1>
          <a:srgbClr val="438ACB"/>
        </a:accent1>
        <a:accent2>
          <a:srgbClr val="32A287"/>
        </a:accent2>
        <a:accent3>
          <a:srgbClr val="FFFFFF"/>
        </a:accent3>
        <a:accent4>
          <a:srgbClr val="002A56"/>
        </a:accent4>
        <a:accent5>
          <a:srgbClr val="B0C4E2"/>
        </a:accent5>
        <a:accent6>
          <a:srgbClr val="2C927A"/>
        </a:accent6>
        <a:hlink>
          <a:srgbClr val="729943"/>
        </a:hlink>
        <a:folHlink>
          <a:srgbClr val="82B4BE"/>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emplate/>
  <TotalTime>191</TotalTime>
  <Pages>0</Pages>
  <Words>1692</Words>
  <Characters>0</Characters>
  <Application>Microsoft Office PowerPoint</Application>
  <DocSecurity>0</DocSecurity>
  <PresentationFormat>全屏显示(4:3)</PresentationFormat>
  <Lines>0</Lines>
  <Paragraphs>47</Paragraphs>
  <Slides>17</Slides>
  <Notes>0</Notes>
  <HiddenSlides>0</HiddenSlides>
  <MMClips>0</MMClips>
  <ScaleCrop>false</ScaleCrop>
  <HeadingPairs>
    <vt:vector size="8" baseType="variant">
      <vt:variant>
        <vt:lpstr>已用的字体</vt:lpstr>
      </vt:variant>
      <vt:variant>
        <vt:i4>9</vt:i4>
      </vt:variant>
      <vt:variant>
        <vt:lpstr>主题</vt:lpstr>
      </vt:variant>
      <vt:variant>
        <vt:i4>7</vt:i4>
      </vt:variant>
      <vt:variant>
        <vt:lpstr>嵌入 OLE 服务器</vt:lpstr>
      </vt:variant>
      <vt:variant>
        <vt:i4>1</vt:i4>
      </vt:variant>
      <vt:variant>
        <vt:lpstr>幻灯片标题</vt:lpstr>
      </vt:variant>
      <vt:variant>
        <vt:i4>17</vt:i4>
      </vt:variant>
    </vt:vector>
  </HeadingPairs>
  <TitlesOfParts>
    <vt:vector size="34" baseType="lpstr">
      <vt:lpstr>Arial</vt:lpstr>
      <vt:lpstr>宋体</vt:lpstr>
      <vt:lpstr>Wingdings</vt:lpstr>
      <vt:lpstr>Verdana</vt:lpstr>
      <vt:lpstr>Times New Roman</vt:lpstr>
      <vt:lpstr>Gulim</vt:lpstr>
      <vt:lpstr>Lucida Sans Unicode</vt:lpstr>
      <vt:lpstr>Book Antiqua</vt:lpstr>
      <vt:lpstr>楷体_GB2312</vt:lpstr>
      <vt:lpstr>6</vt:lpstr>
      <vt:lpstr>1_6</vt:lpstr>
      <vt:lpstr>2</vt:lpstr>
      <vt:lpstr>默认设计模板</vt:lpstr>
      <vt:lpstr>1_018betty_pastel</vt:lpstr>
      <vt:lpstr>2_018betty_pastel</vt:lpstr>
      <vt:lpstr>437tgp_bizpeople_light_ani</vt:lpstr>
      <vt:lpstr>Photoshop.Image.7</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CharactersWithSpaces>0</CharactersWithSpaces>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408</cp:revision>
  <cp:lastPrinted>1601-01-01T00:00:00Z</cp:lastPrinted>
  <dcterms:created xsi:type="dcterms:W3CDTF">1601-01-01T00:00:00Z</dcterms:created>
  <dcterms:modified xsi:type="dcterms:W3CDTF">2017-09-13T03:27:49Z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r8>1</vt:r8>
  </property>
  <property fmtid="{D5CDD505-2E9C-101B-9397-08002B2CF9AE}" pid="3" name="KSOProductBuildVer">
    <vt:lpwstr>2052-8.1.0.3089</vt:lpwstr>
  </property>
</Properties>
</file>

<file path=docProps/thumbnail.jpeg>
</file>